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4" r:id="rId2"/>
    <p:sldId id="274" r:id="rId3"/>
    <p:sldId id="282" r:id="rId4"/>
    <p:sldId id="276" r:id="rId5"/>
    <p:sldId id="277" r:id="rId6"/>
    <p:sldId id="283" r:id="rId7"/>
    <p:sldId id="279" r:id="rId8"/>
  </p:sldIdLst>
  <p:sldSz cx="18288000" cy="10287000"/>
  <p:notesSz cx="6858000" cy="9144000"/>
  <p:embeddedFontLst>
    <p:embeddedFont>
      <p:font typeface="Aileron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otham 1" panose="020B0604020202020204" charset="0"/>
      <p:regular r:id="rId16"/>
    </p:embeddedFont>
    <p:embeddedFont>
      <p:font typeface="Gotham 2" panose="020B0604020202020204" charset="0"/>
      <p:regular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Bold" panose="00000800000000000000" charset="0"/>
      <p:regular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0032"/>
    <a:srgbClr val="092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 Sassine" userId="346f7737-fe79-4519-b608-cef509b7277e" providerId="ADAL" clId="{2598D8D3-4494-4206-954E-1514FEBB33BE}"/>
    <pc:docChg chg="custSel modMainMaster">
      <pc:chgData name="Lea Sassine" userId="346f7737-fe79-4519-b608-cef509b7277e" providerId="ADAL" clId="{2598D8D3-4494-4206-954E-1514FEBB33BE}" dt="2024-03-13T08:40:42.584" v="6" actId="478"/>
      <pc:docMkLst>
        <pc:docMk/>
      </pc:docMkLst>
      <pc:sldMasterChg chg="modSldLayout">
        <pc:chgData name="Lea Sassine" userId="346f7737-fe79-4519-b608-cef509b7277e" providerId="ADAL" clId="{2598D8D3-4494-4206-954E-1514FEBB33BE}" dt="2024-03-13T08:40:42.584" v="6" actId="478"/>
        <pc:sldMasterMkLst>
          <pc:docMk/>
          <pc:sldMasterMk cId="0" sldId="2147483648"/>
        </pc:sldMasterMkLst>
        <pc:sldLayoutChg chg="delSp mod">
          <pc:chgData name="Lea Sassine" userId="346f7737-fe79-4519-b608-cef509b7277e" providerId="ADAL" clId="{2598D8D3-4494-4206-954E-1514FEBB33BE}" dt="2024-03-13T08:40:36.768" v="3" actId="478"/>
          <pc:sldLayoutMkLst>
            <pc:docMk/>
            <pc:sldMasterMk cId="0" sldId="2147483648"/>
            <pc:sldLayoutMk cId="0" sldId="2147483650"/>
          </pc:sldLayoutMkLst>
          <pc:picChg chg="del">
            <ac:chgData name="Lea Sassine" userId="346f7737-fe79-4519-b608-cef509b7277e" providerId="ADAL" clId="{2598D8D3-4494-4206-954E-1514FEBB33BE}" dt="2024-03-13T08:40:36.768" v="3" actId="478"/>
            <ac:picMkLst>
              <pc:docMk/>
              <pc:sldMasterMk cId="0" sldId="2147483648"/>
              <pc:sldLayoutMk cId="0" sldId="2147483650"/>
              <ac:picMk id="35" creationId="{88CB5A3C-E851-48AD-A557-E05A9DC2E75F}"/>
            </ac:picMkLst>
          </pc:picChg>
        </pc:sldLayoutChg>
        <pc:sldLayoutChg chg="delSp mod">
          <pc:chgData name="Lea Sassine" userId="346f7737-fe79-4519-b608-cef509b7277e" providerId="ADAL" clId="{2598D8D3-4494-4206-954E-1514FEBB33BE}" dt="2024-03-13T08:40:38.408" v="4" actId="478"/>
          <pc:sldLayoutMkLst>
            <pc:docMk/>
            <pc:sldMasterMk cId="0" sldId="2147483648"/>
            <pc:sldLayoutMk cId="0" sldId="2147483651"/>
          </pc:sldLayoutMkLst>
          <pc:picChg chg="del">
            <ac:chgData name="Lea Sassine" userId="346f7737-fe79-4519-b608-cef509b7277e" providerId="ADAL" clId="{2598D8D3-4494-4206-954E-1514FEBB33BE}" dt="2024-03-13T08:40:38.408" v="4" actId="478"/>
            <ac:picMkLst>
              <pc:docMk/>
              <pc:sldMasterMk cId="0" sldId="2147483648"/>
              <pc:sldLayoutMk cId="0" sldId="2147483651"/>
              <ac:picMk id="35" creationId="{2B35B923-8183-4721-B35E-114722B2231F}"/>
            </ac:picMkLst>
          </pc:picChg>
        </pc:sldLayoutChg>
        <pc:sldLayoutChg chg="delSp mod">
          <pc:chgData name="Lea Sassine" userId="346f7737-fe79-4519-b608-cef509b7277e" providerId="ADAL" clId="{2598D8D3-4494-4206-954E-1514FEBB33BE}" dt="2024-03-13T08:40:40.176" v="5" actId="478"/>
          <pc:sldLayoutMkLst>
            <pc:docMk/>
            <pc:sldMasterMk cId="0" sldId="2147483648"/>
            <pc:sldLayoutMk cId="0" sldId="2147483653"/>
          </pc:sldLayoutMkLst>
          <pc:picChg chg="del">
            <ac:chgData name="Lea Sassine" userId="346f7737-fe79-4519-b608-cef509b7277e" providerId="ADAL" clId="{2598D8D3-4494-4206-954E-1514FEBB33BE}" dt="2024-03-13T08:40:40.176" v="5" actId="478"/>
            <ac:picMkLst>
              <pc:docMk/>
              <pc:sldMasterMk cId="0" sldId="2147483648"/>
              <pc:sldLayoutMk cId="0" sldId="2147483653"/>
              <ac:picMk id="60" creationId="{8D9656CD-78A0-41AB-9848-FDA4C311C178}"/>
            </ac:picMkLst>
          </pc:picChg>
        </pc:sldLayoutChg>
        <pc:sldLayoutChg chg="delSp mod">
          <pc:chgData name="Lea Sassine" userId="346f7737-fe79-4519-b608-cef509b7277e" providerId="ADAL" clId="{2598D8D3-4494-4206-954E-1514FEBB33BE}" dt="2024-03-13T08:40:42.584" v="6" actId="478"/>
          <pc:sldLayoutMkLst>
            <pc:docMk/>
            <pc:sldMasterMk cId="0" sldId="2147483648"/>
            <pc:sldLayoutMk cId="0" sldId="2147483655"/>
          </pc:sldLayoutMkLst>
          <pc:picChg chg="del">
            <ac:chgData name="Lea Sassine" userId="346f7737-fe79-4519-b608-cef509b7277e" providerId="ADAL" clId="{2598D8D3-4494-4206-954E-1514FEBB33BE}" dt="2024-03-13T08:40:42.584" v="6" actId="478"/>
            <ac:picMkLst>
              <pc:docMk/>
              <pc:sldMasterMk cId="0" sldId="2147483648"/>
              <pc:sldLayoutMk cId="0" sldId="2147483655"/>
              <ac:picMk id="20" creationId="{361C8FC0-F680-4375-B922-8B2B801C41CD}"/>
            </ac:picMkLst>
          </pc:picChg>
        </pc:sldLayoutChg>
        <pc:sldLayoutChg chg="delSp mod">
          <pc:chgData name="Lea Sassine" userId="346f7737-fe79-4519-b608-cef509b7277e" providerId="ADAL" clId="{2598D8D3-4494-4206-954E-1514FEBB33BE}" dt="2024-03-13T08:40:32.087" v="1" actId="478"/>
          <pc:sldLayoutMkLst>
            <pc:docMk/>
            <pc:sldMasterMk cId="0" sldId="2147483648"/>
            <pc:sldLayoutMk cId="0" sldId="2147483656"/>
          </pc:sldLayoutMkLst>
          <pc:picChg chg="del">
            <ac:chgData name="Lea Sassine" userId="346f7737-fe79-4519-b608-cef509b7277e" providerId="ADAL" clId="{2598D8D3-4494-4206-954E-1514FEBB33BE}" dt="2024-03-13T08:40:32.087" v="1" actId="478"/>
            <ac:picMkLst>
              <pc:docMk/>
              <pc:sldMasterMk cId="0" sldId="2147483648"/>
              <pc:sldLayoutMk cId="0" sldId="2147483656"/>
              <ac:picMk id="27" creationId="{EC3E2CF7-51E1-4046-9D8F-16DBB871CF28}"/>
            </ac:picMkLst>
          </pc:picChg>
        </pc:sldLayoutChg>
        <pc:sldLayoutChg chg="delSp mod">
          <pc:chgData name="Lea Sassine" userId="346f7737-fe79-4519-b608-cef509b7277e" providerId="ADAL" clId="{2598D8D3-4494-4206-954E-1514FEBB33BE}" dt="2024-03-13T08:40:34.872" v="2" actId="478"/>
          <pc:sldLayoutMkLst>
            <pc:docMk/>
            <pc:sldMasterMk cId="0" sldId="2147483648"/>
            <pc:sldLayoutMk cId="2415226548" sldId="2147483660"/>
          </pc:sldLayoutMkLst>
          <pc:picChg chg="del">
            <ac:chgData name="Lea Sassine" userId="346f7737-fe79-4519-b608-cef509b7277e" providerId="ADAL" clId="{2598D8D3-4494-4206-954E-1514FEBB33BE}" dt="2024-03-13T08:40:34.872" v="2" actId="478"/>
            <ac:picMkLst>
              <pc:docMk/>
              <pc:sldMasterMk cId="0" sldId="2147483648"/>
              <pc:sldLayoutMk cId="2415226548" sldId="2147483660"/>
              <ac:picMk id="15" creationId="{5F58013F-601A-48CC-A3BD-2D5A10293D79}"/>
            </ac:picMkLst>
          </pc:picChg>
        </pc:sldLayoutChg>
        <pc:sldLayoutChg chg="delSp mod">
          <pc:chgData name="Lea Sassine" userId="346f7737-fe79-4519-b608-cef509b7277e" providerId="ADAL" clId="{2598D8D3-4494-4206-954E-1514FEBB33BE}" dt="2024-03-13T08:40:26.323" v="0" actId="478"/>
          <pc:sldLayoutMkLst>
            <pc:docMk/>
            <pc:sldMasterMk cId="0" sldId="2147483648"/>
            <pc:sldLayoutMk cId="2078446275" sldId="2147483661"/>
          </pc:sldLayoutMkLst>
          <pc:picChg chg="del">
            <ac:chgData name="Lea Sassine" userId="346f7737-fe79-4519-b608-cef509b7277e" providerId="ADAL" clId="{2598D8D3-4494-4206-954E-1514FEBB33BE}" dt="2024-03-13T08:40:26.323" v="0" actId="478"/>
            <ac:picMkLst>
              <pc:docMk/>
              <pc:sldMasterMk cId="0" sldId="2147483648"/>
              <pc:sldLayoutMk cId="2078446275" sldId="2147483661"/>
              <ac:picMk id="8" creationId="{184195D6-0181-42C0-847B-902AA5B995E1}"/>
            </ac:picMkLst>
          </pc:picChg>
        </pc:sldLayoutChg>
      </pc:sldMasterChg>
    </pc:docChg>
  </pc:docChgLst>
  <pc:docChgLst>
    <pc:chgData name="Lea Sassine" userId="346f7737-fe79-4519-b608-cef509b7277e" providerId="ADAL" clId="{74589DC9-B15E-46B6-8A5A-A7F2A9B92C54}"/>
    <pc:docChg chg="undo custSel addSld delSld modSld modMainMaster">
      <pc:chgData name="Lea Sassine" userId="346f7737-fe79-4519-b608-cef509b7277e" providerId="ADAL" clId="{74589DC9-B15E-46B6-8A5A-A7F2A9B92C54}" dt="2024-03-11T14:23:19.331" v="451" actId="47"/>
      <pc:docMkLst>
        <pc:docMk/>
      </pc:docMkLst>
      <pc:sldChg chg="addSp delSp modSp del mod">
        <pc:chgData name="Lea Sassine" userId="346f7737-fe79-4519-b608-cef509b7277e" providerId="ADAL" clId="{74589DC9-B15E-46B6-8A5A-A7F2A9B92C54}" dt="2024-03-11T14:13:01.724" v="227" actId="47"/>
        <pc:sldMkLst>
          <pc:docMk/>
          <pc:sldMk cId="0" sldId="256"/>
        </pc:sldMkLst>
        <pc:picChg chg="del">
          <ac:chgData name="Lea Sassine" userId="346f7737-fe79-4519-b608-cef509b7277e" providerId="ADAL" clId="{74589DC9-B15E-46B6-8A5A-A7F2A9B92C54}" dt="2024-03-11T14:05:13.447" v="0" actId="478"/>
          <ac:picMkLst>
            <pc:docMk/>
            <pc:sldMk cId="0" sldId="256"/>
            <ac:picMk id="18" creationId="{40154DBE-B354-4544-89C2-FE6CC6301F85}"/>
          </ac:picMkLst>
        </pc:picChg>
        <pc:picChg chg="add mod modCrop">
          <ac:chgData name="Lea Sassine" userId="346f7737-fe79-4519-b608-cef509b7277e" providerId="ADAL" clId="{74589DC9-B15E-46B6-8A5A-A7F2A9B92C54}" dt="2024-03-11T14:05:55.047" v="9" actId="1076"/>
          <ac:picMkLst>
            <pc:docMk/>
            <pc:sldMk cId="0" sldId="256"/>
            <ac:picMk id="20" creationId="{469E368A-DE51-4817-BE4E-59C6E10B3438}"/>
          </ac:picMkLst>
        </pc:picChg>
      </pc:sldChg>
      <pc:sldChg chg="del">
        <pc:chgData name="Lea Sassine" userId="346f7737-fe79-4519-b608-cef509b7277e" providerId="ADAL" clId="{74589DC9-B15E-46B6-8A5A-A7F2A9B92C54}" dt="2024-03-11T14:18:21.348" v="338" actId="47"/>
        <pc:sldMkLst>
          <pc:docMk/>
          <pc:sldMk cId="172610872" sldId="275"/>
        </pc:sldMkLst>
      </pc:sldChg>
      <pc:sldChg chg="del">
        <pc:chgData name="Lea Sassine" userId="346f7737-fe79-4519-b608-cef509b7277e" providerId="ADAL" clId="{74589DC9-B15E-46B6-8A5A-A7F2A9B92C54}" dt="2024-03-11T14:19:15.548" v="362" actId="47"/>
        <pc:sldMkLst>
          <pc:docMk/>
          <pc:sldMk cId="3625048759" sldId="278"/>
        </pc:sldMkLst>
      </pc:sldChg>
      <pc:sldChg chg="new del">
        <pc:chgData name="Lea Sassine" userId="346f7737-fe79-4519-b608-cef509b7277e" providerId="ADAL" clId="{74589DC9-B15E-46B6-8A5A-A7F2A9B92C54}" dt="2024-03-11T14:14:06.158" v="247" actId="47"/>
        <pc:sldMkLst>
          <pc:docMk/>
          <pc:sldMk cId="1518368539" sldId="280"/>
        </pc:sldMkLst>
      </pc:sldChg>
      <pc:sldChg chg="addSp delSp modSp new del mod chgLayout">
        <pc:chgData name="Lea Sassine" userId="346f7737-fe79-4519-b608-cef509b7277e" providerId="ADAL" clId="{74589DC9-B15E-46B6-8A5A-A7F2A9B92C54}" dt="2024-03-11T14:23:19.331" v="451" actId="47"/>
        <pc:sldMkLst>
          <pc:docMk/>
          <pc:sldMk cId="3663077955" sldId="281"/>
        </pc:sldMkLst>
        <pc:spChg chg="del mod">
          <ac:chgData name="Lea Sassine" userId="346f7737-fe79-4519-b608-cef509b7277e" providerId="ADAL" clId="{74589DC9-B15E-46B6-8A5A-A7F2A9B92C54}" dt="2024-03-11T14:20:31.247" v="397" actId="6264"/>
          <ac:spMkLst>
            <pc:docMk/>
            <pc:sldMk cId="3663077955" sldId="281"/>
            <ac:spMk id="2" creationId="{1F10473D-FD75-430E-8DCC-AF765EE35C6A}"/>
          </ac:spMkLst>
        </pc:spChg>
        <pc:spChg chg="del">
          <ac:chgData name="Lea Sassine" userId="346f7737-fe79-4519-b608-cef509b7277e" providerId="ADAL" clId="{74589DC9-B15E-46B6-8A5A-A7F2A9B92C54}" dt="2024-03-11T14:20:31.247" v="397" actId="6264"/>
          <ac:spMkLst>
            <pc:docMk/>
            <pc:sldMk cId="3663077955" sldId="281"/>
            <ac:spMk id="3" creationId="{6B9924FA-4663-46B6-9C12-8455E3C3FFCC}"/>
          </ac:spMkLst>
        </pc:spChg>
        <pc:spChg chg="add mod ord">
          <ac:chgData name="Lea Sassine" userId="346f7737-fe79-4519-b608-cef509b7277e" providerId="ADAL" clId="{74589DC9-B15E-46B6-8A5A-A7F2A9B92C54}" dt="2024-03-11T14:20:31.247" v="397" actId="6264"/>
          <ac:spMkLst>
            <pc:docMk/>
            <pc:sldMk cId="3663077955" sldId="281"/>
            <ac:spMk id="4" creationId="{E2076BB5-1DC9-438A-9EEE-21BA7F1BF4F8}"/>
          </ac:spMkLst>
        </pc:spChg>
        <pc:spChg chg="add mod ord">
          <ac:chgData name="Lea Sassine" userId="346f7737-fe79-4519-b608-cef509b7277e" providerId="ADAL" clId="{74589DC9-B15E-46B6-8A5A-A7F2A9B92C54}" dt="2024-03-11T14:20:31.247" v="397" actId="6264"/>
          <ac:spMkLst>
            <pc:docMk/>
            <pc:sldMk cId="3663077955" sldId="281"/>
            <ac:spMk id="5" creationId="{D6D4D201-5782-4F14-A03B-6033CF5A9509}"/>
          </ac:spMkLst>
        </pc:spChg>
      </pc:sldChg>
      <pc:sldChg chg="new">
        <pc:chgData name="Lea Sassine" userId="346f7737-fe79-4519-b608-cef509b7277e" providerId="ADAL" clId="{74589DC9-B15E-46B6-8A5A-A7F2A9B92C54}" dt="2024-03-11T14:18:18.976" v="337" actId="680"/>
        <pc:sldMkLst>
          <pc:docMk/>
          <pc:sldMk cId="1664187015" sldId="282"/>
        </pc:sldMkLst>
      </pc:sldChg>
      <pc:sldChg chg="new del">
        <pc:chgData name="Lea Sassine" userId="346f7737-fe79-4519-b608-cef509b7277e" providerId="ADAL" clId="{74589DC9-B15E-46B6-8A5A-A7F2A9B92C54}" dt="2024-03-11T14:17:57.634" v="333" actId="680"/>
        <pc:sldMkLst>
          <pc:docMk/>
          <pc:sldMk cId="2413417551" sldId="282"/>
        </pc:sldMkLst>
      </pc:sldChg>
      <pc:sldChg chg="new">
        <pc:chgData name="Lea Sassine" userId="346f7737-fe79-4519-b608-cef509b7277e" providerId="ADAL" clId="{74589DC9-B15E-46B6-8A5A-A7F2A9B92C54}" dt="2024-03-11T14:19:13.890" v="361" actId="680"/>
        <pc:sldMkLst>
          <pc:docMk/>
          <pc:sldMk cId="540453269" sldId="283"/>
        </pc:sldMkLst>
      </pc:sldChg>
      <pc:sldChg chg="new">
        <pc:chgData name="Lea Sassine" userId="346f7737-fe79-4519-b608-cef509b7277e" providerId="ADAL" clId="{74589DC9-B15E-46B6-8A5A-A7F2A9B92C54}" dt="2024-03-11T14:23:16.831" v="450" actId="680"/>
        <pc:sldMkLst>
          <pc:docMk/>
          <pc:sldMk cId="2934552884" sldId="284"/>
        </pc:sldMkLst>
      </pc:sldChg>
      <pc:sldMasterChg chg="delSldLayout modSldLayout">
        <pc:chgData name="Lea Sassine" userId="346f7737-fe79-4519-b608-cef509b7277e" providerId="ADAL" clId="{74589DC9-B15E-46B6-8A5A-A7F2A9B92C54}" dt="2024-03-11T14:22:06.077" v="449" actId="404"/>
        <pc:sldMasterMkLst>
          <pc:docMk/>
          <pc:sldMasterMk cId="0" sldId="2147483648"/>
        </pc:sldMasterMkLst>
        <pc:sldLayoutChg chg="addSp delSp modSp del mod">
          <pc:chgData name="Lea Sassine" userId="346f7737-fe79-4519-b608-cef509b7277e" providerId="ADAL" clId="{74589DC9-B15E-46B6-8A5A-A7F2A9B92C54}" dt="2024-03-11T14:12:20.201" v="217" actId="2696"/>
          <pc:sldLayoutMkLst>
            <pc:docMk/>
            <pc:sldMasterMk cId="0" sldId="2147483648"/>
            <pc:sldLayoutMk cId="0" sldId="2147483649"/>
          </pc:sldLayoutMkLst>
          <pc:spChg chg="add del">
            <ac:chgData name="Lea Sassine" userId="346f7737-fe79-4519-b608-cef509b7277e" providerId="ADAL" clId="{74589DC9-B15E-46B6-8A5A-A7F2A9B92C54}" dt="2024-03-11T14:09:54.089" v="88" actId="11529"/>
            <ac:spMkLst>
              <pc:docMk/>
              <pc:sldMasterMk cId="0" sldId="2147483648"/>
              <pc:sldLayoutMk cId="0" sldId="2147483649"/>
              <ac:spMk id="9" creationId="{27EB864F-989D-48E0-9631-AEFBBD17AF34}"/>
            </ac:spMkLst>
          </pc:spChg>
          <pc:spChg chg="add del mod">
            <ac:chgData name="Lea Sassine" userId="346f7737-fe79-4519-b608-cef509b7277e" providerId="ADAL" clId="{74589DC9-B15E-46B6-8A5A-A7F2A9B92C54}" dt="2024-03-11T14:10:00.287" v="89" actId="478"/>
            <ac:spMkLst>
              <pc:docMk/>
              <pc:sldMasterMk cId="0" sldId="2147483648"/>
              <pc:sldLayoutMk cId="0" sldId="2147483649"/>
              <ac:spMk id="10" creationId="{D0B71BEB-8CCF-4618-8002-121A4DC1F925}"/>
            </ac:spMkLst>
          </pc:spChg>
          <pc:picChg chg="mod ord">
            <ac:chgData name="Lea Sassine" userId="346f7737-fe79-4519-b608-cef509b7277e" providerId="ADAL" clId="{74589DC9-B15E-46B6-8A5A-A7F2A9B92C54}" dt="2024-03-11T14:10:04.671" v="91" actId="1076"/>
            <ac:picMkLst>
              <pc:docMk/>
              <pc:sldMasterMk cId="0" sldId="2147483648"/>
              <pc:sldLayoutMk cId="0" sldId="2147483649"/>
              <ac:picMk id="7" creationId="{A7F912A1-E0AB-4641-8F2A-9F7B9472FF64}"/>
            </ac:picMkLst>
          </pc:picChg>
          <pc:picChg chg="add mod">
            <ac:chgData name="Lea Sassine" userId="346f7737-fe79-4519-b608-cef509b7277e" providerId="ADAL" clId="{74589DC9-B15E-46B6-8A5A-A7F2A9B92C54}" dt="2024-03-11T14:09:42.831" v="87" actId="1076"/>
            <ac:picMkLst>
              <pc:docMk/>
              <pc:sldMasterMk cId="0" sldId="2147483648"/>
              <pc:sldLayoutMk cId="0" sldId="2147483649"/>
              <ac:picMk id="8" creationId="{184195D6-0181-42C0-847B-902AA5B995E1}"/>
            </ac:picMkLst>
          </pc:picChg>
        </pc:sldLayoutChg>
        <pc:sldLayoutChg chg="addSp modSp mod">
          <pc:chgData name="Lea Sassine" userId="346f7737-fe79-4519-b608-cef509b7277e" providerId="ADAL" clId="{74589DC9-B15E-46B6-8A5A-A7F2A9B92C54}" dt="2024-03-11T14:08:42.647" v="76" actId="1076"/>
          <pc:sldLayoutMkLst>
            <pc:docMk/>
            <pc:sldMasterMk cId="0" sldId="2147483648"/>
            <pc:sldLayoutMk cId="0" sldId="2147483650"/>
          </pc:sldLayoutMkLst>
          <pc:spChg chg="mod">
            <ac:chgData name="Lea Sassine" userId="346f7737-fe79-4519-b608-cef509b7277e" providerId="ADAL" clId="{74589DC9-B15E-46B6-8A5A-A7F2A9B92C54}" dt="2024-03-11T14:07:23.031" v="39" actId="1036"/>
            <ac:spMkLst>
              <pc:docMk/>
              <pc:sldMasterMk cId="0" sldId="2147483648"/>
              <pc:sldLayoutMk cId="0" sldId="2147483650"/>
              <ac:spMk id="9" creationId="{BCD6693E-5609-4EE0-B913-3C4A197CD9B9}"/>
            </ac:spMkLst>
          </pc:spChg>
          <pc:spChg chg="mod">
            <ac:chgData name="Lea Sassine" userId="346f7737-fe79-4519-b608-cef509b7277e" providerId="ADAL" clId="{74589DC9-B15E-46B6-8A5A-A7F2A9B92C54}" dt="2024-03-11T14:07:23.031" v="39" actId="1036"/>
            <ac:spMkLst>
              <pc:docMk/>
              <pc:sldMasterMk cId="0" sldId="2147483648"/>
              <pc:sldLayoutMk cId="0" sldId="2147483650"/>
              <ac:spMk id="11" creationId="{EF3684D6-7B21-44BC-A790-5F36EAF7DC16}"/>
            </ac:spMkLst>
          </pc:spChg>
          <pc:spChg chg="mod">
            <ac:chgData name="Lea Sassine" userId="346f7737-fe79-4519-b608-cef509b7277e" providerId="ADAL" clId="{74589DC9-B15E-46B6-8A5A-A7F2A9B92C54}" dt="2024-03-11T14:07:12.864" v="31" actId="1076"/>
            <ac:spMkLst>
              <pc:docMk/>
              <pc:sldMasterMk cId="0" sldId="2147483648"/>
              <pc:sldLayoutMk cId="0" sldId="2147483650"/>
              <ac:spMk id="23" creationId="{6C30FF7A-AFE1-4D74-940C-A8F2B0123A11}"/>
            </ac:spMkLst>
          </pc:spChg>
          <pc:spChg chg="mod">
            <ac:chgData name="Lea Sassine" userId="346f7737-fe79-4519-b608-cef509b7277e" providerId="ADAL" clId="{74589DC9-B15E-46B6-8A5A-A7F2A9B92C54}" dt="2024-03-11T14:08:42.647" v="76" actId="1076"/>
            <ac:spMkLst>
              <pc:docMk/>
              <pc:sldMasterMk cId="0" sldId="2147483648"/>
              <pc:sldLayoutMk cId="0" sldId="2147483650"/>
              <ac:spMk id="29" creationId="{E8308632-9BFE-42A7-BF24-08E2DA691FDD}"/>
            </ac:spMkLst>
          </pc:spChg>
          <pc:spChg chg="mod">
            <ac:chgData name="Lea Sassine" userId="346f7737-fe79-4519-b608-cef509b7277e" providerId="ADAL" clId="{74589DC9-B15E-46B6-8A5A-A7F2A9B92C54}" dt="2024-03-11T14:07:23.031" v="39" actId="1036"/>
            <ac:spMkLst>
              <pc:docMk/>
              <pc:sldMasterMk cId="0" sldId="2147483648"/>
              <pc:sldLayoutMk cId="0" sldId="2147483650"/>
              <ac:spMk id="30" creationId="{5E3DAC00-4ED1-4C4B-8E1B-38FD0ABD69AC}"/>
            </ac:spMkLst>
          </pc:spChg>
          <pc:spChg chg="mod">
            <ac:chgData name="Lea Sassine" userId="346f7737-fe79-4519-b608-cef509b7277e" providerId="ADAL" clId="{74589DC9-B15E-46B6-8A5A-A7F2A9B92C54}" dt="2024-03-11T14:07:23.031" v="39" actId="1036"/>
            <ac:spMkLst>
              <pc:docMk/>
              <pc:sldMasterMk cId="0" sldId="2147483648"/>
              <pc:sldLayoutMk cId="0" sldId="2147483650"/>
              <ac:spMk id="31" creationId="{36FE738B-2AA8-4755-B8AE-6743FB545722}"/>
            </ac:spMkLst>
          </pc:spChg>
          <pc:spChg chg="add mod">
            <ac:chgData name="Lea Sassine" userId="346f7737-fe79-4519-b608-cef509b7277e" providerId="ADAL" clId="{74589DC9-B15E-46B6-8A5A-A7F2A9B92C54}" dt="2024-03-11T14:07:36.983" v="54" actId="14100"/>
            <ac:spMkLst>
              <pc:docMk/>
              <pc:sldMasterMk cId="0" sldId="2147483648"/>
              <pc:sldLayoutMk cId="0" sldId="2147483650"/>
              <ac:spMk id="34" creationId="{8EA1CEB0-031D-4FF4-B27A-C54A862D8A54}"/>
            </ac:spMkLst>
          </pc:spChg>
          <pc:grpChg chg="mod">
            <ac:chgData name="Lea Sassine" userId="346f7737-fe79-4519-b608-cef509b7277e" providerId="ADAL" clId="{74589DC9-B15E-46B6-8A5A-A7F2A9B92C54}" dt="2024-03-11T14:07:48.183" v="62" actId="1035"/>
            <ac:grpSpMkLst>
              <pc:docMk/>
              <pc:sldMasterMk cId="0" sldId="2147483648"/>
              <pc:sldLayoutMk cId="0" sldId="2147483650"/>
              <ac:grpSpMk id="26" creationId="{1462C680-7005-42B7-9CC1-7B49F43D2A26}"/>
            </ac:grpSpMkLst>
          </pc:grpChg>
          <pc:picChg chg="add mod">
            <ac:chgData name="Lea Sassine" userId="346f7737-fe79-4519-b608-cef509b7277e" providerId="ADAL" clId="{74589DC9-B15E-46B6-8A5A-A7F2A9B92C54}" dt="2024-03-11T14:07:41.215" v="55" actId="14100"/>
            <ac:picMkLst>
              <pc:docMk/>
              <pc:sldMasterMk cId="0" sldId="2147483648"/>
              <pc:sldLayoutMk cId="0" sldId="2147483650"/>
              <ac:picMk id="35" creationId="{88CB5A3C-E851-48AD-A557-E05A9DC2E75F}"/>
            </ac:picMkLst>
          </pc:picChg>
        </pc:sldLayoutChg>
        <pc:sldLayoutChg chg="addSp delSp modSp mod">
          <pc:chgData name="Lea Sassine" userId="346f7737-fe79-4519-b608-cef509b7277e" providerId="ADAL" clId="{74589DC9-B15E-46B6-8A5A-A7F2A9B92C54}" dt="2024-03-11T14:08:09.911" v="66" actId="1076"/>
          <pc:sldLayoutMkLst>
            <pc:docMk/>
            <pc:sldMasterMk cId="0" sldId="2147483648"/>
            <pc:sldLayoutMk cId="0" sldId="2147483651"/>
          </pc:sldLayoutMkLst>
          <pc:spChg chg="del">
            <ac:chgData name="Lea Sassine" userId="346f7737-fe79-4519-b608-cef509b7277e" providerId="ADAL" clId="{74589DC9-B15E-46B6-8A5A-A7F2A9B92C54}" dt="2024-03-11T14:08:02.992" v="65" actId="478"/>
            <ac:spMkLst>
              <pc:docMk/>
              <pc:sldMasterMk cId="0" sldId="2147483648"/>
              <pc:sldLayoutMk cId="0" sldId="2147483651"/>
              <ac:spMk id="8" creationId="{7267860E-E266-4A26-8EF1-2CE5CF7A87B1}"/>
            </ac:spMkLst>
          </pc:spChg>
          <pc:spChg chg="mod">
            <ac:chgData name="Lea Sassine" userId="346f7737-fe79-4519-b608-cef509b7277e" providerId="ADAL" clId="{74589DC9-B15E-46B6-8A5A-A7F2A9B92C54}" dt="2024-03-11T14:08:09.911" v="66" actId="1076"/>
            <ac:spMkLst>
              <pc:docMk/>
              <pc:sldMasterMk cId="0" sldId="2147483648"/>
              <pc:sldLayoutMk cId="0" sldId="2147483651"/>
              <ac:spMk id="9" creationId="{B524CED4-3FA6-4132-9B56-D8B6906D267B}"/>
            </ac:spMkLst>
          </pc:spChg>
          <pc:spChg chg="add mod">
            <ac:chgData name="Lea Sassine" userId="346f7737-fe79-4519-b608-cef509b7277e" providerId="ADAL" clId="{74589DC9-B15E-46B6-8A5A-A7F2A9B92C54}" dt="2024-03-11T14:08:00.995" v="64"/>
            <ac:spMkLst>
              <pc:docMk/>
              <pc:sldMasterMk cId="0" sldId="2147483648"/>
              <pc:sldLayoutMk cId="0" sldId="2147483651"/>
              <ac:spMk id="34" creationId="{5E1173A7-61EF-4D20-889F-813CED789B83}"/>
            </ac:spMkLst>
          </pc:spChg>
          <pc:picChg chg="add mod">
            <ac:chgData name="Lea Sassine" userId="346f7737-fe79-4519-b608-cef509b7277e" providerId="ADAL" clId="{74589DC9-B15E-46B6-8A5A-A7F2A9B92C54}" dt="2024-03-11T14:08:00.995" v="64"/>
            <ac:picMkLst>
              <pc:docMk/>
              <pc:sldMasterMk cId="0" sldId="2147483648"/>
              <pc:sldLayoutMk cId="0" sldId="2147483651"/>
              <ac:picMk id="35" creationId="{2B35B923-8183-4721-B35E-114722B2231F}"/>
            </ac:picMkLst>
          </pc:picChg>
        </pc:sldLayoutChg>
        <pc:sldLayoutChg chg="addSp delSp modSp mod">
          <pc:chgData name="Lea Sassine" userId="346f7737-fe79-4519-b608-cef509b7277e" providerId="ADAL" clId="{74589DC9-B15E-46B6-8A5A-A7F2A9B92C54}" dt="2024-03-11T14:19:08.603" v="360" actId="5793"/>
          <pc:sldLayoutMkLst>
            <pc:docMk/>
            <pc:sldMasterMk cId="0" sldId="2147483648"/>
            <pc:sldLayoutMk cId="0" sldId="2147483653"/>
          </pc:sldLayoutMkLst>
          <pc:spChg chg="add del mod">
            <ac:chgData name="Lea Sassine" userId="346f7737-fe79-4519-b608-cef509b7277e" providerId="ADAL" clId="{74589DC9-B15E-46B6-8A5A-A7F2A9B92C54}" dt="2024-03-11T14:18:47.472" v="343" actId="478"/>
            <ac:spMkLst>
              <pc:docMk/>
              <pc:sldMasterMk cId="0" sldId="2147483648"/>
              <pc:sldLayoutMk cId="0" sldId="2147483653"/>
              <ac:spMk id="10" creationId="{D873AA46-6B50-4C4D-98D2-D4C6651EEAD7}"/>
            </ac:spMkLst>
          </pc:spChg>
          <pc:spChg chg="del mod">
            <ac:chgData name="Lea Sassine" userId="346f7737-fe79-4519-b608-cef509b7277e" providerId="ADAL" clId="{74589DC9-B15E-46B6-8A5A-A7F2A9B92C54}" dt="2024-03-11T14:17:17.728" v="314" actId="478"/>
            <ac:spMkLst>
              <pc:docMk/>
              <pc:sldMasterMk cId="0" sldId="2147483648"/>
              <pc:sldLayoutMk cId="0" sldId="2147483653"/>
              <ac:spMk id="11" creationId="{F4CFAE6C-2605-4839-AB09-93053F865C52}"/>
            </ac:spMkLst>
          </pc:spChg>
          <pc:spChg chg="del">
            <ac:chgData name="Lea Sassine" userId="346f7737-fe79-4519-b608-cef509b7277e" providerId="ADAL" clId="{74589DC9-B15E-46B6-8A5A-A7F2A9B92C54}" dt="2024-03-11T14:08:17.479" v="68" actId="478"/>
            <ac:spMkLst>
              <pc:docMk/>
              <pc:sldMasterMk cId="0" sldId="2147483648"/>
              <pc:sldLayoutMk cId="0" sldId="2147483653"/>
              <ac:spMk id="12" creationId="{3540C5C3-8CE5-4BED-9C41-F146CA179370}"/>
            </ac:spMkLst>
          </pc:spChg>
          <pc:spChg chg="mod">
            <ac:chgData name="Lea Sassine" userId="346f7737-fe79-4519-b608-cef509b7277e" providerId="ADAL" clId="{74589DC9-B15E-46B6-8A5A-A7F2A9B92C54}" dt="2024-03-11T14:08:23.896" v="70" actId="1076"/>
            <ac:spMkLst>
              <pc:docMk/>
              <pc:sldMasterMk cId="0" sldId="2147483648"/>
              <pc:sldLayoutMk cId="0" sldId="2147483653"/>
              <ac:spMk id="49" creationId="{6B127AC6-7E17-4C7E-B28C-79FD32B01049}"/>
            </ac:spMkLst>
          </pc:spChg>
          <pc:spChg chg="mod">
            <ac:chgData name="Lea Sassine" userId="346f7737-fe79-4519-b608-cef509b7277e" providerId="ADAL" clId="{74589DC9-B15E-46B6-8A5A-A7F2A9B92C54}" dt="2024-03-11T14:08:28.172" v="74" actId="1036"/>
            <ac:spMkLst>
              <pc:docMk/>
              <pc:sldMasterMk cId="0" sldId="2147483648"/>
              <pc:sldLayoutMk cId="0" sldId="2147483653"/>
              <ac:spMk id="53" creationId="{965FB372-BB22-45B1-B4C5-ADB4716D7899}"/>
            </ac:spMkLst>
          </pc:spChg>
          <pc:spChg chg="mod">
            <ac:chgData name="Lea Sassine" userId="346f7737-fe79-4519-b608-cef509b7277e" providerId="ADAL" clId="{74589DC9-B15E-46B6-8A5A-A7F2A9B92C54}" dt="2024-03-11T14:08:28.172" v="74" actId="1036"/>
            <ac:spMkLst>
              <pc:docMk/>
              <pc:sldMasterMk cId="0" sldId="2147483648"/>
              <pc:sldLayoutMk cId="0" sldId="2147483653"/>
              <ac:spMk id="54" creationId="{6709690C-407F-4967-9070-E42291625983}"/>
            </ac:spMkLst>
          </pc:spChg>
          <pc:spChg chg="mod">
            <ac:chgData name="Lea Sassine" userId="346f7737-fe79-4519-b608-cef509b7277e" providerId="ADAL" clId="{74589DC9-B15E-46B6-8A5A-A7F2A9B92C54}" dt="2024-03-11T14:08:28.172" v="74" actId="1036"/>
            <ac:spMkLst>
              <pc:docMk/>
              <pc:sldMasterMk cId="0" sldId="2147483648"/>
              <pc:sldLayoutMk cId="0" sldId="2147483653"/>
              <ac:spMk id="55" creationId="{ACCB94E1-CB59-4982-A3B4-2A811CDCB4AE}"/>
            </ac:spMkLst>
          </pc:spChg>
          <pc:spChg chg="mod">
            <ac:chgData name="Lea Sassine" userId="346f7737-fe79-4519-b608-cef509b7277e" providerId="ADAL" clId="{74589DC9-B15E-46B6-8A5A-A7F2A9B92C54}" dt="2024-03-11T14:08:28.172" v="74" actId="1036"/>
            <ac:spMkLst>
              <pc:docMk/>
              <pc:sldMasterMk cId="0" sldId="2147483648"/>
              <pc:sldLayoutMk cId="0" sldId="2147483653"/>
              <ac:spMk id="56" creationId="{DE2E60DB-A6ED-467F-A3A6-6284DBEC02FF}"/>
            </ac:spMkLst>
          </pc:spChg>
          <pc:spChg chg="mod">
            <ac:chgData name="Lea Sassine" userId="346f7737-fe79-4519-b608-cef509b7277e" providerId="ADAL" clId="{74589DC9-B15E-46B6-8A5A-A7F2A9B92C54}" dt="2024-03-11T14:08:28.172" v="74" actId="1036"/>
            <ac:spMkLst>
              <pc:docMk/>
              <pc:sldMasterMk cId="0" sldId="2147483648"/>
              <pc:sldLayoutMk cId="0" sldId="2147483653"/>
              <ac:spMk id="57" creationId="{F0EF3C66-C4FE-4F9C-92C3-FEAF6401F689}"/>
            </ac:spMkLst>
          </pc:spChg>
          <pc:spChg chg="mod">
            <ac:chgData name="Lea Sassine" userId="346f7737-fe79-4519-b608-cef509b7277e" providerId="ADAL" clId="{74589DC9-B15E-46B6-8A5A-A7F2A9B92C54}" dt="2024-03-11T14:08:28.172" v="74" actId="1036"/>
            <ac:spMkLst>
              <pc:docMk/>
              <pc:sldMasterMk cId="0" sldId="2147483648"/>
              <pc:sldLayoutMk cId="0" sldId="2147483653"/>
              <ac:spMk id="58" creationId="{5DEAC791-62B6-4808-A40C-14040655DDD5}"/>
            </ac:spMkLst>
          </pc:spChg>
          <pc:spChg chg="add mod">
            <ac:chgData name="Lea Sassine" userId="346f7737-fe79-4519-b608-cef509b7277e" providerId="ADAL" clId="{74589DC9-B15E-46B6-8A5A-A7F2A9B92C54}" dt="2024-03-11T14:08:17.781" v="69"/>
            <ac:spMkLst>
              <pc:docMk/>
              <pc:sldMasterMk cId="0" sldId="2147483648"/>
              <pc:sldLayoutMk cId="0" sldId="2147483653"/>
              <ac:spMk id="59" creationId="{57256AD9-86C4-4799-9BBE-A7013433BA15}"/>
            </ac:spMkLst>
          </pc:spChg>
          <pc:spChg chg="add del mod">
            <ac:chgData name="Lea Sassine" userId="346f7737-fe79-4519-b608-cef509b7277e" providerId="ADAL" clId="{74589DC9-B15E-46B6-8A5A-A7F2A9B92C54}" dt="2024-03-11T14:18:49.417" v="344" actId="478"/>
            <ac:spMkLst>
              <pc:docMk/>
              <pc:sldMasterMk cId="0" sldId="2147483648"/>
              <pc:sldLayoutMk cId="0" sldId="2147483653"/>
              <ac:spMk id="61" creationId="{0F7DD5CE-9695-45F2-96AF-5264920AFE60}"/>
            </ac:spMkLst>
          </pc:spChg>
          <pc:spChg chg="add mod">
            <ac:chgData name="Lea Sassine" userId="346f7737-fe79-4519-b608-cef509b7277e" providerId="ADAL" clId="{74589DC9-B15E-46B6-8A5A-A7F2A9B92C54}" dt="2024-03-11T14:19:08.603" v="360" actId="5793"/>
            <ac:spMkLst>
              <pc:docMk/>
              <pc:sldMasterMk cId="0" sldId="2147483648"/>
              <pc:sldLayoutMk cId="0" sldId="2147483653"/>
              <ac:spMk id="62" creationId="{5FBDC841-121B-41BF-966C-4C38D35AE258}"/>
            </ac:spMkLst>
          </pc:spChg>
          <pc:grpChg chg="mod">
            <ac:chgData name="Lea Sassine" userId="346f7737-fe79-4519-b608-cef509b7277e" providerId="ADAL" clId="{74589DC9-B15E-46B6-8A5A-A7F2A9B92C54}" dt="2024-03-11T14:08:28.172" v="74" actId="1036"/>
            <ac:grpSpMkLst>
              <pc:docMk/>
              <pc:sldMasterMk cId="0" sldId="2147483648"/>
              <pc:sldLayoutMk cId="0" sldId="2147483653"/>
              <ac:grpSpMk id="13" creationId="{D19CA890-71D1-42B4-9C01-184422C52EA0}"/>
            </ac:grpSpMkLst>
          </pc:grpChg>
          <pc:grpChg chg="mod">
            <ac:chgData name="Lea Sassine" userId="346f7737-fe79-4519-b608-cef509b7277e" providerId="ADAL" clId="{74589DC9-B15E-46B6-8A5A-A7F2A9B92C54}" dt="2024-03-11T14:08:28.172" v="74" actId="1036"/>
            <ac:grpSpMkLst>
              <pc:docMk/>
              <pc:sldMasterMk cId="0" sldId="2147483648"/>
              <pc:sldLayoutMk cId="0" sldId="2147483653"/>
              <ac:grpSpMk id="16" creationId="{BD6DFC74-6CBB-4434-8424-BBFDB48BE7BE}"/>
            </ac:grpSpMkLst>
          </pc:grpChg>
          <pc:grpChg chg="mod">
            <ac:chgData name="Lea Sassine" userId="346f7737-fe79-4519-b608-cef509b7277e" providerId="ADAL" clId="{74589DC9-B15E-46B6-8A5A-A7F2A9B92C54}" dt="2024-03-11T14:08:28.172" v="74" actId="1036"/>
            <ac:grpSpMkLst>
              <pc:docMk/>
              <pc:sldMasterMk cId="0" sldId="2147483648"/>
              <pc:sldLayoutMk cId="0" sldId="2147483653"/>
              <ac:grpSpMk id="18" creationId="{F1733E46-1754-494E-AC18-D06E9FD85DF8}"/>
            </ac:grpSpMkLst>
          </pc:grpChg>
          <pc:grpChg chg="mod">
            <ac:chgData name="Lea Sassine" userId="346f7737-fe79-4519-b608-cef509b7277e" providerId="ADAL" clId="{74589DC9-B15E-46B6-8A5A-A7F2A9B92C54}" dt="2024-03-11T14:08:28.172" v="74" actId="1036"/>
            <ac:grpSpMkLst>
              <pc:docMk/>
              <pc:sldMasterMk cId="0" sldId="2147483648"/>
              <pc:sldLayoutMk cId="0" sldId="2147483653"/>
              <ac:grpSpMk id="21" creationId="{00AB348D-7321-4002-A6C6-2A1293DB0C58}"/>
            </ac:grpSpMkLst>
          </pc:grpChg>
          <pc:grpChg chg="mod">
            <ac:chgData name="Lea Sassine" userId="346f7737-fe79-4519-b608-cef509b7277e" providerId="ADAL" clId="{74589DC9-B15E-46B6-8A5A-A7F2A9B92C54}" dt="2024-03-11T14:08:28.172" v="74" actId="1036"/>
            <ac:grpSpMkLst>
              <pc:docMk/>
              <pc:sldMasterMk cId="0" sldId="2147483648"/>
              <pc:sldLayoutMk cId="0" sldId="2147483653"/>
              <ac:grpSpMk id="24" creationId="{2C175D41-F882-4AAA-9814-248B15CE7F7C}"/>
            </ac:grpSpMkLst>
          </pc:grpChg>
          <pc:grpChg chg="mod">
            <ac:chgData name="Lea Sassine" userId="346f7737-fe79-4519-b608-cef509b7277e" providerId="ADAL" clId="{74589DC9-B15E-46B6-8A5A-A7F2A9B92C54}" dt="2024-03-11T14:08:28.172" v="74" actId="1036"/>
            <ac:grpSpMkLst>
              <pc:docMk/>
              <pc:sldMasterMk cId="0" sldId="2147483648"/>
              <pc:sldLayoutMk cId="0" sldId="2147483653"/>
              <ac:grpSpMk id="26" creationId="{3B13028E-D543-4796-BEF5-B03F39D8BCE6}"/>
            </ac:grpSpMkLst>
          </pc:grpChg>
          <pc:grpChg chg="mod">
            <ac:chgData name="Lea Sassine" userId="346f7737-fe79-4519-b608-cef509b7277e" providerId="ADAL" clId="{74589DC9-B15E-46B6-8A5A-A7F2A9B92C54}" dt="2024-03-11T14:08:28.172" v="74" actId="1036"/>
            <ac:grpSpMkLst>
              <pc:docMk/>
              <pc:sldMasterMk cId="0" sldId="2147483648"/>
              <pc:sldLayoutMk cId="0" sldId="2147483653"/>
              <ac:grpSpMk id="28" creationId="{843151B6-FA45-4859-9CA9-FE2D6FCBC817}"/>
            </ac:grpSpMkLst>
          </pc:grpChg>
          <pc:grpChg chg="mod">
            <ac:chgData name="Lea Sassine" userId="346f7737-fe79-4519-b608-cef509b7277e" providerId="ADAL" clId="{74589DC9-B15E-46B6-8A5A-A7F2A9B92C54}" dt="2024-03-11T14:08:28.172" v="74" actId="1036"/>
            <ac:grpSpMkLst>
              <pc:docMk/>
              <pc:sldMasterMk cId="0" sldId="2147483648"/>
              <pc:sldLayoutMk cId="0" sldId="2147483653"/>
              <ac:grpSpMk id="31" creationId="{CE4B73A0-6CD0-42EC-863D-9F639C21BD80}"/>
            </ac:grpSpMkLst>
          </pc:grpChg>
          <pc:grpChg chg="mod">
            <ac:chgData name="Lea Sassine" userId="346f7737-fe79-4519-b608-cef509b7277e" providerId="ADAL" clId="{74589DC9-B15E-46B6-8A5A-A7F2A9B92C54}" dt="2024-03-11T14:08:28.172" v="74" actId="1036"/>
            <ac:grpSpMkLst>
              <pc:docMk/>
              <pc:sldMasterMk cId="0" sldId="2147483648"/>
              <pc:sldLayoutMk cId="0" sldId="2147483653"/>
              <ac:grpSpMk id="34" creationId="{DDC79AEA-6277-4EAA-AEA0-9CEFDCB4071F}"/>
            </ac:grpSpMkLst>
          </pc:grpChg>
          <pc:grpChg chg="mod">
            <ac:chgData name="Lea Sassine" userId="346f7737-fe79-4519-b608-cef509b7277e" providerId="ADAL" clId="{74589DC9-B15E-46B6-8A5A-A7F2A9B92C54}" dt="2024-03-11T14:08:28.172" v="74" actId="1036"/>
            <ac:grpSpMkLst>
              <pc:docMk/>
              <pc:sldMasterMk cId="0" sldId="2147483648"/>
              <pc:sldLayoutMk cId="0" sldId="2147483653"/>
              <ac:grpSpMk id="37" creationId="{64B905C5-164F-47BA-BD0B-82E42EAB7768}"/>
            </ac:grpSpMkLst>
          </pc:grpChg>
          <pc:grpChg chg="mod">
            <ac:chgData name="Lea Sassine" userId="346f7737-fe79-4519-b608-cef509b7277e" providerId="ADAL" clId="{74589DC9-B15E-46B6-8A5A-A7F2A9B92C54}" dt="2024-03-11T14:08:28.172" v="74" actId="1036"/>
            <ac:grpSpMkLst>
              <pc:docMk/>
              <pc:sldMasterMk cId="0" sldId="2147483648"/>
              <pc:sldLayoutMk cId="0" sldId="2147483653"/>
              <ac:grpSpMk id="40" creationId="{6C6C34F2-C5FB-4D01-8785-6A554B38ADAA}"/>
            </ac:grpSpMkLst>
          </pc:grpChg>
          <pc:grpChg chg="mod">
            <ac:chgData name="Lea Sassine" userId="346f7737-fe79-4519-b608-cef509b7277e" providerId="ADAL" clId="{74589DC9-B15E-46B6-8A5A-A7F2A9B92C54}" dt="2024-03-11T14:08:28.172" v="74" actId="1036"/>
            <ac:grpSpMkLst>
              <pc:docMk/>
              <pc:sldMasterMk cId="0" sldId="2147483648"/>
              <pc:sldLayoutMk cId="0" sldId="2147483653"/>
              <ac:grpSpMk id="50" creationId="{94AACF89-DD8B-420A-8C5C-E7BE13E835E4}"/>
            </ac:grpSpMkLst>
          </pc:grpChg>
          <pc:picChg chg="add mod">
            <ac:chgData name="Lea Sassine" userId="346f7737-fe79-4519-b608-cef509b7277e" providerId="ADAL" clId="{74589DC9-B15E-46B6-8A5A-A7F2A9B92C54}" dt="2024-03-11T14:08:17.781" v="69"/>
            <ac:picMkLst>
              <pc:docMk/>
              <pc:sldMasterMk cId="0" sldId="2147483648"/>
              <pc:sldLayoutMk cId="0" sldId="2147483653"/>
              <ac:picMk id="60" creationId="{8D9656CD-78A0-41AB-9848-FDA4C311C178}"/>
            </ac:picMkLst>
          </pc:picChg>
        </pc:sldLayoutChg>
        <pc:sldLayoutChg chg="addSp modSp mod">
          <pc:chgData name="Lea Sassine" userId="346f7737-fe79-4519-b608-cef509b7277e" providerId="ADAL" clId="{74589DC9-B15E-46B6-8A5A-A7F2A9B92C54}" dt="2024-03-11T14:12:52.289" v="225" actId="404"/>
          <pc:sldLayoutMkLst>
            <pc:docMk/>
            <pc:sldMasterMk cId="0" sldId="2147483648"/>
            <pc:sldLayoutMk cId="0" sldId="2147483655"/>
          </pc:sldLayoutMkLst>
          <pc:spChg chg="mod">
            <ac:chgData name="Lea Sassine" userId="346f7737-fe79-4519-b608-cef509b7277e" providerId="ADAL" clId="{74589DC9-B15E-46B6-8A5A-A7F2A9B92C54}" dt="2024-03-11T14:12:52.289" v="225" actId="404"/>
            <ac:spMkLst>
              <pc:docMk/>
              <pc:sldMasterMk cId="0" sldId="2147483648"/>
              <pc:sldLayoutMk cId="0" sldId="2147483655"/>
              <ac:spMk id="5" creationId="{BC41DC08-495F-4FC0-8AB8-BD3286EBD137}"/>
            </ac:spMkLst>
          </pc:spChg>
          <pc:spChg chg="mod">
            <ac:chgData name="Lea Sassine" userId="346f7737-fe79-4519-b608-cef509b7277e" providerId="ADAL" clId="{74589DC9-B15E-46B6-8A5A-A7F2A9B92C54}" dt="2024-03-11T14:09:29.335" v="84" actId="1076"/>
            <ac:spMkLst>
              <pc:docMk/>
              <pc:sldMasterMk cId="0" sldId="2147483648"/>
              <pc:sldLayoutMk cId="0" sldId="2147483655"/>
              <ac:spMk id="18" creationId="{48FE27DE-3BA2-482A-B539-4D7396F0E46D}"/>
            </ac:spMkLst>
          </pc:spChg>
          <pc:grpChg chg="mod">
            <ac:chgData name="Lea Sassine" userId="346f7737-fe79-4519-b608-cef509b7277e" providerId="ADAL" clId="{74589DC9-B15E-46B6-8A5A-A7F2A9B92C54}" dt="2024-03-11T14:09:23.993" v="82" actId="14100"/>
            <ac:grpSpMkLst>
              <pc:docMk/>
              <pc:sldMasterMk cId="0" sldId="2147483648"/>
              <pc:sldLayoutMk cId="0" sldId="2147483655"/>
              <ac:grpSpMk id="10" creationId="{B13E8288-04A7-48DF-B536-5C89226F0A9D}"/>
            </ac:grpSpMkLst>
          </pc:grpChg>
          <pc:picChg chg="add mod">
            <ac:chgData name="Lea Sassine" userId="346f7737-fe79-4519-b608-cef509b7277e" providerId="ADAL" clId="{74589DC9-B15E-46B6-8A5A-A7F2A9B92C54}" dt="2024-03-11T14:09:19.464" v="81" actId="1076"/>
            <ac:picMkLst>
              <pc:docMk/>
              <pc:sldMasterMk cId="0" sldId="2147483648"/>
              <pc:sldLayoutMk cId="0" sldId="2147483655"/>
              <ac:picMk id="20" creationId="{361C8FC0-F680-4375-B922-8B2B801C41CD}"/>
            </ac:picMkLst>
          </pc:picChg>
        </pc:sldLayoutChg>
        <pc:sldLayoutChg chg="addSp modSp mod">
          <pc:chgData name="Lea Sassine" userId="346f7737-fe79-4519-b608-cef509b7277e" providerId="ADAL" clId="{74589DC9-B15E-46B6-8A5A-A7F2A9B92C54}" dt="2024-03-11T14:12:42.771" v="222" actId="207"/>
          <pc:sldLayoutMkLst>
            <pc:docMk/>
            <pc:sldMasterMk cId="0" sldId="2147483648"/>
            <pc:sldLayoutMk cId="0" sldId="2147483656"/>
          </pc:sldLayoutMkLst>
          <pc:spChg chg="mod">
            <ac:chgData name="Lea Sassine" userId="346f7737-fe79-4519-b608-cef509b7277e" providerId="ADAL" clId="{74589DC9-B15E-46B6-8A5A-A7F2A9B92C54}" dt="2024-03-11T14:06:16.335" v="16" actId="1076"/>
            <ac:spMkLst>
              <pc:docMk/>
              <pc:sldMasterMk cId="0" sldId="2147483648"/>
              <pc:sldLayoutMk cId="0" sldId="2147483656"/>
              <ac:spMk id="9" creationId="{C64C9C17-78E0-481D-AAD3-C4E97632835F}"/>
            </ac:spMkLst>
          </pc:spChg>
          <pc:spChg chg="mod">
            <ac:chgData name="Lea Sassine" userId="346f7737-fe79-4519-b608-cef509b7277e" providerId="ADAL" clId="{74589DC9-B15E-46B6-8A5A-A7F2A9B92C54}" dt="2024-03-11T14:06:22.639" v="19" actId="1076"/>
            <ac:spMkLst>
              <pc:docMk/>
              <pc:sldMasterMk cId="0" sldId="2147483648"/>
              <pc:sldLayoutMk cId="0" sldId="2147483656"/>
              <ac:spMk id="10" creationId="{F703BF2C-0DA3-453D-BE68-A04216B253E4}"/>
            </ac:spMkLst>
          </pc:spChg>
          <pc:spChg chg="mod">
            <ac:chgData name="Lea Sassine" userId="346f7737-fe79-4519-b608-cef509b7277e" providerId="ADAL" clId="{74589DC9-B15E-46B6-8A5A-A7F2A9B92C54}" dt="2024-03-11T14:08:49.423" v="78" actId="1076"/>
            <ac:spMkLst>
              <pc:docMk/>
              <pc:sldMasterMk cId="0" sldId="2147483648"/>
              <pc:sldLayoutMk cId="0" sldId="2147483656"/>
              <ac:spMk id="17" creationId="{39FF0742-859E-45DA-AFFE-8BC08C14D9B7}"/>
            </ac:spMkLst>
          </pc:spChg>
          <pc:spChg chg="mod">
            <ac:chgData name="Lea Sassine" userId="346f7737-fe79-4519-b608-cef509b7277e" providerId="ADAL" clId="{74589DC9-B15E-46B6-8A5A-A7F2A9B92C54}" dt="2024-03-11T14:12:42.771" v="222" actId="207"/>
            <ac:spMkLst>
              <pc:docMk/>
              <pc:sldMasterMk cId="0" sldId="2147483648"/>
              <pc:sldLayoutMk cId="0" sldId="2147483656"/>
              <ac:spMk id="19" creationId="{80D67ECA-FEBA-4525-AE8A-DE73689C4447}"/>
            </ac:spMkLst>
          </pc:spChg>
          <pc:spChg chg="mod">
            <ac:chgData name="Lea Sassine" userId="346f7737-fe79-4519-b608-cef509b7277e" providerId="ADAL" clId="{74589DC9-B15E-46B6-8A5A-A7F2A9B92C54}" dt="2024-03-11T14:06:12.223" v="14" actId="1076"/>
            <ac:spMkLst>
              <pc:docMk/>
              <pc:sldMasterMk cId="0" sldId="2147483648"/>
              <pc:sldLayoutMk cId="0" sldId="2147483656"/>
              <ac:spMk id="26" creationId="{C2D24479-D90B-47E8-B3BC-FC9FA298B7E3}"/>
            </ac:spMkLst>
          </pc:spChg>
          <pc:picChg chg="add mod">
            <ac:chgData name="Lea Sassine" userId="346f7737-fe79-4519-b608-cef509b7277e" providerId="ADAL" clId="{74589DC9-B15E-46B6-8A5A-A7F2A9B92C54}" dt="2024-03-11T14:06:29.455" v="21" actId="1076"/>
            <ac:picMkLst>
              <pc:docMk/>
              <pc:sldMasterMk cId="0" sldId="2147483648"/>
              <pc:sldLayoutMk cId="0" sldId="2147483656"/>
              <ac:picMk id="27" creationId="{EC3E2CF7-51E1-4046-9D8F-16DBB871CF28}"/>
            </ac:picMkLst>
          </pc:picChg>
        </pc:sldLayoutChg>
        <pc:sldLayoutChg chg="addSp delSp modSp mod">
          <pc:chgData name="Lea Sassine" userId="346f7737-fe79-4519-b608-cef509b7277e" providerId="ADAL" clId="{74589DC9-B15E-46B6-8A5A-A7F2A9B92C54}" dt="2024-03-11T14:18:15.151" v="336" actId="166"/>
          <pc:sldLayoutMkLst>
            <pc:docMk/>
            <pc:sldMasterMk cId="0" sldId="2147483648"/>
            <pc:sldLayoutMk cId="2415226548" sldId="2147483660"/>
          </pc:sldLayoutMkLst>
          <pc:spChg chg="mod">
            <ac:chgData name="Lea Sassine" userId="346f7737-fe79-4519-b608-cef509b7277e" providerId="ADAL" clId="{74589DC9-B15E-46B6-8A5A-A7F2A9B92C54}" dt="2024-03-11T14:06:40.743" v="24" actId="1076"/>
            <ac:spMkLst>
              <pc:docMk/>
              <pc:sldMasterMk cId="0" sldId="2147483648"/>
              <pc:sldLayoutMk cId="2415226548" sldId="2147483660"/>
              <ac:spMk id="13" creationId="{ABA5D00C-E2DD-4DC4-AD59-A79A9AE96ABA}"/>
            </ac:spMkLst>
          </pc:spChg>
          <pc:spChg chg="del">
            <ac:chgData name="Lea Sassine" userId="346f7737-fe79-4519-b608-cef509b7277e" providerId="ADAL" clId="{74589DC9-B15E-46B6-8A5A-A7F2A9B92C54}" dt="2024-03-11T14:17:46.975" v="329" actId="478"/>
            <ac:spMkLst>
              <pc:docMk/>
              <pc:sldMasterMk cId="0" sldId="2147483648"/>
              <pc:sldLayoutMk cId="2415226548" sldId="2147483660"/>
              <ac:spMk id="14" creationId="{7D431BC7-B0AB-4F4E-96D4-08F07F49B071}"/>
            </ac:spMkLst>
          </pc:spChg>
          <pc:spChg chg="add mod ord">
            <ac:chgData name="Lea Sassine" userId="346f7737-fe79-4519-b608-cef509b7277e" providerId="ADAL" clId="{74589DC9-B15E-46B6-8A5A-A7F2A9B92C54}" dt="2024-03-11T14:18:15.151" v="336" actId="166"/>
            <ac:spMkLst>
              <pc:docMk/>
              <pc:sldMasterMk cId="0" sldId="2147483648"/>
              <pc:sldLayoutMk cId="2415226548" sldId="2147483660"/>
              <ac:spMk id="16" creationId="{3D8ADCA0-56E7-43B4-B848-2EB5FD9DD160}"/>
            </ac:spMkLst>
          </pc:spChg>
          <pc:spChg chg="mod">
            <ac:chgData name="Lea Sassine" userId="346f7737-fe79-4519-b608-cef509b7277e" providerId="ADAL" clId="{74589DC9-B15E-46B6-8A5A-A7F2A9B92C54}" dt="2024-03-11T14:17:29.181" v="316"/>
            <ac:spMkLst>
              <pc:docMk/>
              <pc:sldMasterMk cId="0" sldId="2147483648"/>
              <pc:sldLayoutMk cId="2415226548" sldId="2147483660"/>
              <ac:spMk id="18" creationId="{2CCECF2E-3DE1-44AA-B97F-903A83380A1C}"/>
            </ac:spMkLst>
          </pc:spChg>
          <pc:spChg chg="mod">
            <ac:chgData name="Lea Sassine" userId="346f7737-fe79-4519-b608-cef509b7277e" providerId="ADAL" clId="{74589DC9-B15E-46B6-8A5A-A7F2A9B92C54}" dt="2024-03-11T14:17:29.181" v="316"/>
            <ac:spMkLst>
              <pc:docMk/>
              <pc:sldMasterMk cId="0" sldId="2147483648"/>
              <pc:sldLayoutMk cId="2415226548" sldId="2147483660"/>
              <ac:spMk id="19" creationId="{BEDBAEC6-A592-4D59-A407-D297D05151EC}"/>
            </ac:spMkLst>
          </pc:spChg>
          <pc:grpChg chg="add del mod">
            <ac:chgData name="Lea Sassine" userId="346f7737-fe79-4519-b608-cef509b7277e" providerId="ADAL" clId="{74589DC9-B15E-46B6-8A5A-A7F2A9B92C54}" dt="2024-03-11T14:17:47.863" v="330" actId="478"/>
            <ac:grpSpMkLst>
              <pc:docMk/>
              <pc:sldMasterMk cId="0" sldId="2147483648"/>
              <pc:sldLayoutMk cId="2415226548" sldId="2147483660"/>
              <ac:grpSpMk id="17" creationId="{2911C71B-B418-4931-98DA-DBACE98E479A}"/>
            </ac:grpSpMkLst>
          </pc:grpChg>
          <pc:picChg chg="add mod">
            <ac:chgData name="Lea Sassine" userId="346f7737-fe79-4519-b608-cef509b7277e" providerId="ADAL" clId="{74589DC9-B15E-46B6-8A5A-A7F2A9B92C54}" dt="2024-03-11T14:06:43.399" v="25" actId="1076"/>
            <ac:picMkLst>
              <pc:docMk/>
              <pc:sldMasterMk cId="0" sldId="2147483648"/>
              <pc:sldLayoutMk cId="2415226548" sldId="2147483660"/>
              <ac:picMk id="15" creationId="{5F58013F-601A-48CC-A3BD-2D5A10293D79}"/>
            </ac:picMkLst>
          </pc:picChg>
        </pc:sldLayoutChg>
        <pc:sldLayoutChg chg="addSp delSp modSp mod">
          <pc:chgData name="Lea Sassine" userId="346f7737-fe79-4519-b608-cef509b7277e" providerId="ADAL" clId="{74589DC9-B15E-46B6-8A5A-A7F2A9B92C54}" dt="2024-03-11T14:22:06.077" v="449" actId="404"/>
          <pc:sldLayoutMkLst>
            <pc:docMk/>
            <pc:sldMasterMk cId="0" sldId="2147483648"/>
            <pc:sldLayoutMk cId="2078446275" sldId="2147483661"/>
          </pc:sldLayoutMkLst>
          <pc:spChg chg="add del mod">
            <ac:chgData name="Lea Sassine" userId="346f7737-fe79-4519-b608-cef509b7277e" providerId="ADAL" clId="{74589DC9-B15E-46B6-8A5A-A7F2A9B92C54}" dt="2024-03-11T14:10:47.564" v="101"/>
            <ac:spMkLst>
              <pc:docMk/>
              <pc:sldMasterMk cId="0" sldId="2147483648"/>
              <pc:sldLayoutMk cId="2078446275" sldId="2147483661"/>
              <ac:spMk id="2" creationId="{433AD6C7-A386-42F6-A749-EDFB7C90C20C}"/>
            </ac:spMkLst>
          </pc:spChg>
          <pc:spChg chg="add del">
            <ac:chgData name="Lea Sassine" userId="346f7737-fe79-4519-b608-cef509b7277e" providerId="ADAL" clId="{74589DC9-B15E-46B6-8A5A-A7F2A9B92C54}" dt="2024-03-11T14:21:38.329" v="413" actId="11529"/>
            <ac:spMkLst>
              <pc:docMk/>
              <pc:sldMasterMk cId="0" sldId="2147483648"/>
              <pc:sldLayoutMk cId="2078446275" sldId="2147483661"/>
              <ac:spMk id="3" creationId="{1538C11B-906E-477A-9D3B-FE3C58BC8E07}"/>
            </ac:spMkLst>
          </pc:spChg>
          <pc:spChg chg="add mod ord">
            <ac:chgData name="Lea Sassine" userId="346f7737-fe79-4519-b608-cef509b7277e" providerId="ADAL" clId="{74589DC9-B15E-46B6-8A5A-A7F2A9B92C54}" dt="2024-03-11T14:21:24.769" v="409" actId="1076"/>
            <ac:spMkLst>
              <pc:docMk/>
              <pc:sldMasterMk cId="0" sldId="2147483648"/>
              <pc:sldLayoutMk cId="2078446275" sldId="2147483661"/>
              <ac:spMk id="4" creationId="{1BA75262-487D-4953-8226-22FF107F733A}"/>
            </ac:spMkLst>
          </pc:spChg>
          <pc:spChg chg="add mod">
            <ac:chgData name="Lea Sassine" userId="346f7737-fe79-4519-b608-cef509b7277e" providerId="ADAL" clId="{74589DC9-B15E-46B6-8A5A-A7F2A9B92C54}" dt="2024-03-11T14:10:33.225" v="96" actId="1076"/>
            <ac:spMkLst>
              <pc:docMk/>
              <pc:sldMasterMk cId="0" sldId="2147483648"/>
              <pc:sldLayoutMk cId="2078446275" sldId="2147483661"/>
              <ac:spMk id="5" creationId="{0C0A0FD4-AC4E-4CC6-A010-4DC0BBA5D499}"/>
            </ac:spMkLst>
          </pc:spChg>
          <pc:spChg chg="mod">
            <ac:chgData name="Lea Sassine" userId="346f7737-fe79-4519-b608-cef509b7277e" providerId="ADAL" clId="{74589DC9-B15E-46B6-8A5A-A7F2A9B92C54}" dt="2024-03-11T14:10:37.259" v="97"/>
            <ac:spMkLst>
              <pc:docMk/>
              <pc:sldMasterMk cId="0" sldId="2147483648"/>
              <pc:sldLayoutMk cId="2078446275" sldId="2147483661"/>
              <ac:spMk id="9" creationId="{EF979C01-0684-499B-A75C-0D7BA32B571A}"/>
            </ac:spMkLst>
          </pc:spChg>
          <pc:spChg chg="mod">
            <ac:chgData name="Lea Sassine" userId="346f7737-fe79-4519-b608-cef509b7277e" providerId="ADAL" clId="{74589DC9-B15E-46B6-8A5A-A7F2A9B92C54}" dt="2024-03-11T14:10:37.259" v="97"/>
            <ac:spMkLst>
              <pc:docMk/>
              <pc:sldMasterMk cId="0" sldId="2147483648"/>
              <pc:sldLayoutMk cId="2078446275" sldId="2147483661"/>
              <ac:spMk id="10" creationId="{70C18B65-7699-41F0-A9BB-9FF866822A69}"/>
            </ac:spMkLst>
          </pc:spChg>
          <pc:spChg chg="add mod">
            <ac:chgData name="Lea Sassine" userId="346f7737-fe79-4519-b608-cef509b7277e" providerId="ADAL" clId="{74589DC9-B15E-46B6-8A5A-A7F2A9B92C54}" dt="2024-03-11T14:11:21.768" v="160" actId="1076"/>
            <ac:spMkLst>
              <pc:docMk/>
              <pc:sldMasterMk cId="0" sldId="2147483648"/>
              <pc:sldLayoutMk cId="2078446275" sldId="2147483661"/>
              <ac:spMk id="11" creationId="{1CCA8D74-0124-4426-A2D2-B7AD8D6D9035}"/>
            </ac:spMkLst>
          </pc:spChg>
          <pc:spChg chg="add del mod">
            <ac:chgData name="Lea Sassine" userId="346f7737-fe79-4519-b608-cef509b7277e" providerId="ADAL" clId="{74589DC9-B15E-46B6-8A5A-A7F2A9B92C54}" dt="2024-03-11T14:14:02.640" v="245"/>
            <ac:spMkLst>
              <pc:docMk/>
              <pc:sldMasterMk cId="0" sldId="2147483648"/>
              <pc:sldLayoutMk cId="2078446275" sldId="2147483661"/>
              <ac:spMk id="12" creationId="{E0C66567-A863-4EC7-8DE2-38C1FAA95ED3}"/>
            </ac:spMkLst>
          </pc:spChg>
          <pc:spChg chg="add mod">
            <ac:chgData name="Lea Sassine" userId="346f7737-fe79-4519-b608-cef509b7277e" providerId="ADAL" clId="{74589DC9-B15E-46B6-8A5A-A7F2A9B92C54}" dt="2024-03-11T14:12:15.659" v="216" actId="207"/>
            <ac:spMkLst>
              <pc:docMk/>
              <pc:sldMasterMk cId="0" sldId="2147483648"/>
              <pc:sldLayoutMk cId="2078446275" sldId="2147483661"/>
              <ac:spMk id="13" creationId="{E0377746-5008-4B23-A86A-EE5FD10C1D4A}"/>
            </ac:spMkLst>
          </pc:spChg>
          <pc:spChg chg="mod">
            <ac:chgData name="Lea Sassine" userId="346f7737-fe79-4519-b608-cef509b7277e" providerId="ADAL" clId="{74589DC9-B15E-46B6-8A5A-A7F2A9B92C54}" dt="2024-03-11T14:12:26.628" v="218"/>
            <ac:spMkLst>
              <pc:docMk/>
              <pc:sldMasterMk cId="0" sldId="2147483648"/>
              <pc:sldLayoutMk cId="2078446275" sldId="2147483661"/>
              <ac:spMk id="15" creationId="{4E83C001-91D5-4E52-A52B-CFB7AAC04455}"/>
            </ac:spMkLst>
          </pc:spChg>
          <pc:spChg chg="mod">
            <ac:chgData name="Lea Sassine" userId="346f7737-fe79-4519-b608-cef509b7277e" providerId="ADAL" clId="{74589DC9-B15E-46B6-8A5A-A7F2A9B92C54}" dt="2024-03-11T14:12:26.628" v="218"/>
            <ac:spMkLst>
              <pc:docMk/>
              <pc:sldMasterMk cId="0" sldId="2147483648"/>
              <pc:sldLayoutMk cId="2078446275" sldId="2147483661"/>
              <ac:spMk id="16" creationId="{DA2AB109-E5AA-4009-8AE5-C8E729950255}"/>
            </ac:spMkLst>
          </pc:spChg>
          <pc:spChg chg="mod">
            <ac:chgData name="Lea Sassine" userId="346f7737-fe79-4519-b608-cef509b7277e" providerId="ADAL" clId="{74589DC9-B15E-46B6-8A5A-A7F2A9B92C54}" dt="2024-03-11T14:12:26.628" v="218"/>
            <ac:spMkLst>
              <pc:docMk/>
              <pc:sldMasterMk cId="0" sldId="2147483648"/>
              <pc:sldLayoutMk cId="2078446275" sldId="2147483661"/>
              <ac:spMk id="17" creationId="{4EBE0557-E5F1-4CA2-B609-8726E9E269F8}"/>
            </ac:spMkLst>
          </pc:spChg>
          <pc:spChg chg="mod">
            <ac:chgData name="Lea Sassine" userId="346f7737-fe79-4519-b608-cef509b7277e" providerId="ADAL" clId="{74589DC9-B15E-46B6-8A5A-A7F2A9B92C54}" dt="2024-03-11T14:12:26.628" v="218"/>
            <ac:spMkLst>
              <pc:docMk/>
              <pc:sldMasterMk cId="0" sldId="2147483648"/>
              <pc:sldLayoutMk cId="2078446275" sldId="2147483661"/>
              <ac:spMk id="18" creationId="{DD87B4FF-D919-47EE-9C12-D728A4CAA85B}"/>
            </ac:spMkLst>
          </pc:spChg>
          <pc:spChg chg="mod">
            <ac:chgData name="Lea Sassine" userId="346f7737-fe79-4519-b608-cef509b7277e" providerId="ADAL" clId="{74589DC9-B15E-46B6-8A5A-A7F2A9B92C54}" dt="2024-03-11T14:12:26.628" v="218"/>
            <ac:spMkLst>
              <pc:docMk/>
              <pc:sldMasterMk cId="0" sldId="2147483648"/>
              <pc:sldLayoutMk cId="2078446275" sldId="2147483661"/>
              <ac:spMk id="19" creationId="{48E651B7-A1F8-482D-9FD7-11442A45F2CF}"/>
            </ac:spMkLst>
          </pc:spChg>
          <pc:spChg chg="mod">
            <ac:chgData name="Lea Sassine" userId="346f7737-fe79-4519-b608-cef509b7277e" providerId="ADAL" clId="{74589DC9-B15E-46B6-8A5A-A7F2A9B92C54}" dt="2024-03-11T14:12:26.628" v="218"/>
            <ac:spMkLst>
              <pc:docMk/>
              <pc:sldMasterMk cId="0" sldId="2147483648"/>
              <pc:sldLayoutMk cId="2078446275" sldId="2147483661"/>
              <ac:spMk id="20" creationId="{1A5B5921-348D-4F8E-86AF-73B417A60A87}"/>
            </ac:spMkLst>
          </pc:spChg>
          <pc:spChg chg="mod">
            <ac:chgData name="Lea Sassine" userId="346f7737-fe79-4519-b608-cef509b7277e" providerId="ADAL" clId="{74589DC9-B15E-46B6-8A5A-A7F2A9B92C54}" dt="2024-03-11T14:12:26.628" v="218"/>
            <ac:spMkLst>
              <pc:docMk/>
              <pc:sldMasterMk cId="0" sldId="2147483648"/>
              <pc:sldLayoutMk cId="2078446275" sldId="2147483661"/>
              <ac:spMk id="21" creationId="{F28D9F50-9316-4150-89D0-2739B3DE4A5E}"/>
            </ac:spMkLst>
          </pc:spChg>
          <pc:spChg chg="add mod">
            <ac:chgData name="Lea Sassine" userId="346f7737-fe79-4519-b608-cef509b7277e" providerId="ADAL" clId="{74589DC9-B15E-46B6-8A5A-A7F2A9B92C54}" dt="2024-03-11T14:19:40.968" v="365" actId="6549"/>
            <ac:spMkLst>
              <pc:docMk/>
              <pc:sldMasterMk cId="0" sldId="2147483648"/>
              <pc:sldLayoutMk cId="2078446275" sldId="2147483661"/>
              <ac:spMk id="22" creationId="{F314563F-E16A-481B-9639-82EAA6296922}"/>
            </ac:spMkLst>
          </pc:spChg>
          <pc:spChg chg="add del mod">
            <ac:chgData name="Lea Sassine" userId="346f7737-fe79-4519-b608-cef509b7277e" providerId="ADAL" clId="{74589DC9-B15E-46B6-8A5A-A7F2A9B92C54}" dt="2024-03-11T14:20:38.783" v="398" actId="478"/>
            <ac:spMkLst>
              <pc:docMk/>
              <pc:sldMasterMk cId="0" sldId="2147483648"/>
              <pc:sldLayoutMk cId="2078446275" sldId="2147483661"/>
              <ac:spMk id="23" creationId="{B917DD4D-60F1-4B42-A3F2-55F0F356F7F5}"/>
            </ac:spMkLst>
          </pc:spChg>
          <pc:spChg chg="add del mod">
            <ac:chgData name="Lea Sassine" userId="346f7737-fe79-4519-b608-cef509b7277e" providerId="ADAL" clId="{74589DC9-B15E-46B6-8A5A-A7F2A9B92C54}" dt="2024-03-11T14:20:19.743" v="396" actId="478"/>
            <ac:spMkLst>
              <pc:docMk/>
              <pc:sldMasterMk cId="0" sldId="2147483648"/>
              <pc:sldLayoutMk cId="2078446275" sldId="2147483661"/>
              <ac:spMk id="24" creationId="{E7C43A6E-B6C6-4EF1-9A27-8A4B3831B766}"/>
            </ac:spMkLst>
          </pc:spChg>
          <pc:spChg chg="add del mod">
            <ac:chgData name="Lea Sassine" userId="346f7737-fe79-4519-b608-cef509b7277e" providerId="ADAL" clId="{74589DC9-B15E-46B6-8A5A-A7F2A9B92C54}" dt="2024-03-11T14:20:47.631" v="401" actId="478"/>
            <ac:spMkLst>
              <pc:docMk/>
              <pc:sldMasterMk cId="0" sldId="2147483648"/>
              <pc:sldLayoutMk cId="2078446275" sldId="2147483661"/>
              <ac:spMk id="25" creationId="{922EB2FC-3584-4E9A-84F9-9A02D68E564B}"/>
            </ac:spMkLst>
          </pc:spChg>
          <pc:spChg chg="add mod">
            <ac:chgData name="Lea Sassine" userId="346f7737-fe79-4519-b608-cef509b7277e" providerId="ADAL" clId="{74589DC9-B15E-46B6-8A5A-A7F2A9B92C54}" dt="2024-03-11T14:21:20.753" v="406" actId="6549"/>
            <ac:spMkLst>
              <pc:docMk/>
              <pc:sldMasterMk cId="0" sldId="2147483648"/>
              <pc:sldLayoutMk cId="2078446275" sldId="2147483661"/>
              <ac:spMk id="26" creationId="{F9872F58-A191-4E44-AF9C-DC45AC4FD540}"/>
            </ac:spMkLst>
          </pc:spChg>
          <pc:spChg chg="add del mod">
            <ac:chgData name="Lea Sassine" userId="346f7737-fe79-4519-b608-cef509b7277e" providerId="ADAL" clId="{74589DC9-B15E-46B6-8A5A-A7F2A9B92C54}" dt="2024-03-11T14:21:30.217" v="412"/>
            <ac:spMkLst>
              <pc:docMk/>
              <pc:sldMasterMk cId="0" sldId="2147483648"/>
              <pc:sldLayoutMk cId="2078446275" sldId="2147483661"/>
              <ac:spMk id="27" creationId="{5C4FBF99-BE12-4466-AF16-5406DF65B744}"/>
            </ac:spMkLst>
          </pc:spChg>
          <pc:spChg chg="add mod">
            <ac:chgData name="Lea Sassine" userId="346f7737-fe79-4519-b608-cef509b7277e" providerId="ADAL" clId="{74589DC9-B15E-46B6-8A5A-A7F2A9B92C54}" dt="2024-03-11T14:22:06.077" v="449" actId="404"/>
            <ac:spMkLst>
              <pc:docMk/>
              <pc:sldMasterMk cId="0" sldId="2147483648"/>
              <pc:sldLayoutMk cId="2078446275" sldId="2147483661"/>
              <ac:spMk id="28" creationId="{7C7A8F16-EA3D-494A-A2E6-93893EEA0B7D}"/>
            </ac:spMkLst>
          </pc:spChg>
          <pc:grpChg chg="add mod">
            <ac:chgData name="Lea Sassine" userId="346f7737-fe79-4519-b608-cef509b7277e" providerId="ADAL" clId="{74589DC9-B15E-46B6-8A5A-A7F2A9B92C54}" dt="2024-03-11T14:12:05.775" v="214" actId="14100"/>
            <ac:grpSpMkLst>
              <pc:docMk/>
              <pc:sldMasterMk cId="0" sldId="2147483648"/>
              <pc:sldLayoutMk cId="2078446275" sldId="2147483661"/>
              <ac:grpSpMk id="6" creationId="{AEC29886-567D-401B-8020-872C05CF134F}"/>
            </ac:grpSpMkLst>
          </pc:grpChg>
          <pc:grpChg chg="add mod">
            <ac:chgData name="Lea Sassine" userId="346f7737-fe79-4519-b608-cef509b7277e" providerId="ADAL" clId="{74589DC9-B15E-46B6-8A5A-A7F2A9B92C54}" dt="2024-03-11T14:12:32.583" v="221" actId="1076"/>
            <ac:grpSpMkLst>
              <pc:docMk/>
              <pc:sldMasterMk cId="0" sldId="2147483648"/>
              <pc:sldLayoutMk cId="2078446275" sldId="2147483661"/>
              <ac:grpSpMk id="14" creationId="{608AFABE-210E-4D40-BB95-A09F88FD250C}"/>
            </ac:grpSpMkLst>
          </pc:grpChg>
          <pc:picChg chg="del">
            <ac:chgData name="Lea Sassine" userId="346f7737-fe79-4519-b608-cef509b7277e" providerId="ADAL" clId="{74589DC9-B15E-46B6-8A5A-A7F2A9B92C54}" dt="2024-03-11T14:10:20.055" v="92" actId="478"/>
            <ac:picMkLst>
              <pc:docMk/>
              <pc:sldMasterMk cId="0" sldId="2147483648"/>
              <pc:sldLayoutMk cId="2078446275" sldId="2147483661"/>
              <ac:picMk id="7" creationId="{A7F912A1-E0AB-4641-8F2A-9F7B9472FF64}"/>
            </ac:picMkLst>
          </pc:picChg>
        </pc:sldLayoutChg>
        <pc:sldLayoutChg chg="addSp delSp modSp del mod">
          <pc:chgData name="Lea Sassine" userId="346f7737-fe79-4519-b608-cef509b7277e" providerId="ADAL" clId="{74589DC9-B15E-46B6-8A5A-A7F2A9B92C54}" dt="2024-03-11T14:20:55.259" v="402" actId="2696"/>
          <pc:sldLayoutMkLst>
            <pc:docMk/>
            <pc:sldMasterMk cId="0" sldId="2147483648"/>
            <pc:sldLayoutMk cId="2477452391" sldId="2147483662"/>
          </pc:sldLayoutMkLst>
          <pc:spChg chg="mod">
            <ac:chgData name="Lea Sassine" userId="346f7737-fe79-4519-b608-cef509b7277e" providerId="ADAL" clId="{74589DC9-B15E-46B6-8A5A-A7F2A9B92C54}" dt="2024-03-11T14:15:09.360" v="253" actId="1076"/>
            <ac:spMkLst>
              <pc:docMk/>
              <pc:sldMasterMk cId="0" sldId="2147483648"/>
              <pc:sldLayoutMk cId="2477452391" sldId="2147483662"/>
              <ac:spMk id="4" creationId="{1BA75262-487D-4953-8226-22FF107F733A}"/>
            </ac:spMkLst>
          </pc:spChg>
          <pc:spChg chg="del">
            <ac:chgData name="Lea Sassine" userId="346f7737-fe79-4519-b608-cef509b7277e" providerId="ADAL" clId="{74589DC9-B15E-46B6-8A5A-A7F2A9B92C54}" dt="2024-03-11T14:15:00.079" v="250" actId="478"/>
            <ac:spMkLst>
              <pc:docMk/>
              <pc:sldMasterMk cId="0" sldId="2147483648"/>
              <pc:sldLayoutMk cId="2477452391" sldId="2147483662"/>
              <ac:spMk id="22" creationId="{F314563F-E16A-481B-9639-82EAA6296922}"/>
            </ac:spMkLst>
          </pc:spChg>
          <pc:spChg chg="add del mod">
            <ac:chgData name="Lea Sassine" userId="346f7737-fe79-4519-b608-cef509b7277e" providerId="ADAL" clId="{74589DC9-B15E-46B6-8A5A-A7F2A9B92C54}" dt="2024-03-11T14:15:09.856" v="254"/>
            <ac:spMkLst>
              <pc:docMk/>
              <pc:sldMasterMk cId="0" sldId="2147483648"/>
              <pc:sldLayoutMk cId="2477452391" sldId="2147483662"/>
              <ac:spMk id="23" creationId="{77900AE7-0719-4410-B50B-3ECE383A5F1A}"/>
            </ac:spMkLst>
          </pc:spChg>
          <pc:spChg chg="add mod">
            <ac:chgData name="Lea Sassine" userId="346f7737-fe79-4519-b608-cef509b7277e" providerId="ADAL" clId="{74589DC9-B15E-46B6-8A5A-A7F2A9B92C54}" dt="2024-03-11T14:15:40.632" v="307" actId="14100"/>
            <ac:spMkLst>
              <pc:docMk/>
              <pc:sldMasterMk cId="0" sldId="2147483648"/>
              <pc:sldLayoutMk cId="2477452391" sldId="2147483662"/>
              <ac:spMk id="24" creationId="{9A2F8D53-CDA7-4156-A505-C8CF78463203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B1EA6F-CDD3-4283-8518-BD32AECDF4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E5E18-97DC-4592-A6EA-E7262A5179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6A45D-8FC6-40CC-9314-B60CF6A2FF5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5CC81-CD5D-4896-B2C2-565CC80572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796AA-C7C1-4862-9065-C74CEDFD40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4253F-58D7-4249-9D93-5655FD2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27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instagram.com/ghiaub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ghiaub" TargetMode="External"/><Relationship Id="rId12" Type="http://schemas.openxmlformats.org/officeDocument/2006/relationships/image" Target="../media/image8.svg"/><Relationship Id="rId17" Type="http://schemas.openxmlformats.org/officeDocument/2006/relationships/image" Target="../media/image12.sv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svg"/><Relationship Id="rId10" Type="http://schemas.openxmlformats.org/officeDocument/2006/relationships/hyperlink" Target="https://www.linkedin.com/company/ghiaub" TargetMode="External"/><Relationship Id="rId4" Type="http://schemas.openxmlformats.org/officeDocument/2006/relationships/hyperlink" Target="https://www.youtube.com/c/GHIAUB" TargetMode="External"/><Relationship Id="rId9" Type="http://schemas.openxmlformats.org/officeDocument/2006/relationships/image" Target="../media/image6.svg"/><Relationship Id="rId1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instagram.com/ghiaub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ghiaub" TargetMode="External"/><Relationship Id="rId12" Type="http://schemas.openxmlformats.org/officeDocument/2006/relationships/image" Target="../media/image8.svg"/><Relationship Id="rId17" Type="http://schemas.openxmlformats.org/officeDocument/2006/relationships/image" Target="../media/image12.sv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svg"/><Relationship Id="rId10" Type="http://schemas.openxmlformats.org/officeDocument/2006/relationships/hyperlink" Target="https://www.linkedin.com/company/ghiaub" TargetMode="External"/><Relationship Id="rId4" Type="http://schemas.openxmlformats.org/officeDocument/2006/relationships/hyperlink" Target="https://www.youtube.com/c/GHIAUB" TargetMode="External"/><Relationship Id="rId9" Type="http://schemas.openxmlformats.org/officeDocument/2006/relationships/image" Target="../media/image6.svg"/><Relationship Id="rId1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1BA75262-487D-4953-8226-22FF107F733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314" r="-36629" b="-183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C0A0FD4-AC4E-4CC6-A010-4DC0BBA5D499}"/>
              </a:ext>
            </a:extLst>
          </p:cNvPr>
          <p:cNvSpPr/>
          <p:nvPr userDrawn="1"/>
        </p:nvSpPr>
        <p:spPr>
          <a:xfrm>
            <a:off x="685800" y="470638"/>
            <a:ext cx="2366465" cy="1320062"/>
          </a:xfrm>
          <a:custGeom>
            <a:avLst/>
            <a:gdLst/>
            <a:ahLst/>
            <a:cxnLst/>
            <a:rect l="l" t="t" r="r" b="b"/>
            <a:pathLst>
              <a:path w="2366465" h="1320062">
                <a:moveTo>
                  <a:pt x="0" y="0"/>
                </a:moveTo>
                <a:lnTo>
                  <a:pt x="2366465" y="0"/>
                </a:lnTo>
                <a:lnTo>
                  <a:pt x="2366465" y="1320062"/>
                </a:lnTo>
                <a:lnTo>
                  <a:pt x="0" y="132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272" r="-43176"/>
            </a:stretch>
          </a:blip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EC29886-567D-401B-8020-872C05CF134F}"/>
              </a:ext>
            </a:extLst>
          </p:cNvPr>
          <p:cNvGrpSpPr/>
          <p:nvPr userDrawn="1"/>
        </p:nvGrpSpPr>
        <p:grpSpPr>
          <a:xfrm>
            <a:off x="990600" y="3600450"/>
            <a:ext cx="192855" cy="4095648"/>
            <a:chOff x="0" y="0"/>
            <a:chExt cx="30724" cy="812800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F979C01-0684-499B-A75C-0D7BA32B571A}"/>
                </a:ext>
              </a:extLst>
            </p:cNvPr>
            <p:cNvSpPr/>
            <p:nvPr/>
          </p:nvSpPr>
          <p:spPr>
            <a:xfrm>
              <a:off x="0" y="0"/>
              <a:ext cx="30724" cy="812800"/>
            </a:xfrm>
            <a:custGeom>
              <a:avLst/>
              <a:gdLst/>
              <a:ahLst/>
              <a:cxnLst/>
              <a:rect l="l" t="t" r="r" b="b"/>
              <a:pathLst>
                <a:path w="30724" h="812800">
                  <a:moveTo>
                    <a:pt x="0" y="0"/>
                  </a:moveTo>
                  <a:lnTo>
                    <a:pt x="30724" y="0"/>
                  </a:lnTo>
                  <a:lnTo>
                    <a:pt x="3072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40032"/>
            </a:solidFill>
          </p:spPr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70C18B65-7699-41F0-A9BB-9FF866822A69}"/>
                </a:ext>
              </a:extLst>
            </p:cNvPr>
            <p:cNvSpPr txBox="1"/>
            <p:nvPr/>
          </p:nvSpPr>
          <p:spPr>
            <a:xfrm>
              <a:off x="0" y="-57150"/>
              <a:ext cx="30724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7"/>
                </a:lnSpc>
              </a:pPr>
              <a:endParaRPr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1CCA8D74-0124-4426-A2D2-B7AD8D6D90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3695700"/>
            <a:ext cx="9029700" cy="1143000"/>
          </a:xfrm>
        </p:spPr>
        <p:txBody>
          <a:bodyPr>
            <a:noAutofit/>
          </a:bodyPr>
          <a:lstStyle>
            <a:lvl1pPr algn="l">
              <a:defRPr sz="4400" b="1">
                <a:solidFill>
                  <a:srgbClr val="092140"/>
                </a:solidFill>
                <a:latin typeface="Gotham 2" panose="020B0604020202020204" charset="0"/>
              </a:defRPr>
            </a:lvl1pPr>
          </a:lstStyle>
          <a:p>
            <a:r>
              <a:rPr lang="en-US" dirty="0"/>
              <a:t>Global Health Institute | AUB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0377746-5008-4B23-A86A-EE5FD10C1D4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71600" y="6891236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92140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Author/ Date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608AFABE-210E-4D40-BB95-A09F88FD250C}"/>
              </a:ext>
            </a:extLst>
          </p:cNvPr>
          <p:cNvGrpSpPr/>
          <p:nvPr userDrawn="1"/>
        </p:nvGrpSpPr>
        <p:grpSpPr>
          <a:xfrm>
            <a:off x="14444435" y="8771757"/>
            <a:ext cx="3314700" cy="1125485"/>
            <a:chOff x="0" y="0"/>
            <a:chExt cx="5038496" cy="1703847"/>
          </a:xfrm>
        </p:grpSpPr>
        <p:sp>
          <p:nvSpPr>
            <p:cNvPr id="15" name="Freeform 9">
              <a:hlinkClick r:id="rId4" tooltip="https://www.youtube.com/c/GHIAUB"/>
              <a:extLst>
                <a:ext uri="{FF2B5EF4-FFF2-40B4-BE49-F238E27FC236}">
                  <a16:creationId xmlns:a16="http://schemas.microsoft.com/office/drawing/2014/main" id="{4E83C001-91D5-4E52-A52B-CFB7AAC04455}"/>
                </a:ext>
              </a:extLst>
            </p:cNvPr>
            <p:cNvSpPr/>
            <p:nvPr/>
          </p:nvSpPr>
          <p:spPr>
            <a:xfrm>
              <a:off x="182317" y="69735"/>
              <a:ext cx="1008420" cy="806736"/>
            </a:xfrm>
            <a:custGeom>
              <a:avLst/>
              <a:gdLst/>
              <a:ahLst/>
              <a:cxnLst/>
              <a:rect l="l" t="t" r="r" b="b"/>
              <a:pathLst>
                <a:path w="1008420" h="806736">
                  <a:moveTo>
                    <a:pt x="0" y="0"/>
                  </a:moveTo>
                  <a:lnTo>
                    <a:pt x="1008420" y="0"/>
                  </a:lnTo>
                  <a:lnTo>
                    <a:pt x="1008420" y="806736"/>
                  </a:lnTo>
                  <a:lnTo>
                    <a:pt x="0" y="806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0">
              <a:hlinkClick r:id="rId7" tooltip="https://www.facebook.com/ghiaub"/>
              <a:extLst>
                <a:ext uri="{FF2B5EF4-FFF2-40B4-BE49-F238E27FC236}">
                  <a16:creationId xmlns:a16="http://schemas.microsoft.com/office/drawing/2014/main" id="{DA2AB109-E5AA-4009-8AE5-C8E729950255}"/>
                </a:ext>
              </a:extLst>
            </p:cNvPr>
            <p:cNvSpPr/>
            <p:nvPr/>
          </p:nvSpPr>
          <p:spPr>
            <a:xfrm>
              <a:off x="4477196" y="89815"/>
              <a:ext cx="421616" cy="766575"/>
            </a:xfrm>
            <a:custGeom>
              <a:avLst/>
              <a:gdLst/>
              <a:ahLst/>
              <a:cxnLst/>
              <a:rect l="l" t="t" r="r" b="b"/>
              <a:pathLst>
                <a:path w="421616" h="766575">
                  <a:moveTo>
                    <a:pt x="0" y="0"/>
                  </a:moveTo>
                  <a:lnTo>
                    <a:pt x="421616" y="0"/>
                  </a:lnTo>
                  <a:lnTo>
                    <a:pt x="421616" y="766576"/>
                  </a:lnTo>
                  <a:lnTo>
                    <a:pt x="0" y="766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id="{4EBE0557-E5F1-4CA2-B609-8726E9E269F8}"/>
                </a:ext>
              </a:extLst>
            </p:cNvPr>
            <p:cNvSpPr/>
            <p:nvPr/>
          </p:nvSpPr>
          <p:spPr>
            <a:xfrm>
              <a:off x="0" y="1030959"/>
              <a:ext cx="5038496" cy="0"/>
            </a:xfrm>
            <a:prstGeom prst="line">
              <a:avLst/>
            </a:prstGeom>
            <a:ln w="35468" cap="rnd">
              <a:solidFill>
                <a:srgbClr val="09214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Freeform 12">
              <a:hlinkClick r:id="rId10" tooltip="https://www.linkedin.com/company/ghiaub"/>
              <a:extLst>
                <a:ext uri="{FF2B5EF4-FFF2-40B4-BE49-F238E27FC236}">
                  <a16:creationId xmlns:a16="http://schemas.microsoft.com/office/drawing/2014/main" id="{DD87B4FF-D919-47EE-9C12-D728A4CAA85B}"/>
                </a:ext>
              </a:extLst>
            </p:cNvPr>
            <p:cNvSpPr/>
            <p:nvPr/>
          </p:nvSpPr>
          <p:spPr>
            <a:xfrm>
              <a:off x="1436024" y="0"/>
              <a:ext cx="866431" cy="866431"/>
            </a:xfrm>
            <a:custGeom>
              <a:avLst/>
              <a:gdLst/>
              <a:ahLst/>
              <a:cxnLst/>
              <a:rect l="l" t="t" r="r" b="b"/>
              <a:pathLst>
                <a:path w="866431" h="866431">
                  <a:moveTo>
                    <a:pt x="0" y="0"/>
                  </a:moveTo>
                  <a:lnTo>
                    <a:pt x="866430" y="0"/>
                  </a:lnTo>
                  <a:lnTo>
                    <a:pt x="866430" y="866431"/>
                  </a:lnTo>
                  <a:lnTo>
                    <a:pt x="0" y="866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9" name="Freeform 13">
              <a:hlinkClick r:id="rId13" tooltip="https://www.instagram.com/ghiaub/"/>
              <a:extLst>
                <a:ext uri="{FF2B5EF4-FFF2-40B4-BE49-F238E27FC236}">
                  <a16:creationId xmlns:a16="http://schemas.microsoft.com/office/drawing/2014/main" id="{48E651B7-A1F8-482D-9FD7-11442A45F2CF}"/>
                </a:ext>
              </a:extLst>
            </p:cNvPr>
            <p:cNvSpPr/>
            <p:nvPr/>
          </p:nvSpPr>
          <p:spPr>
            <a:xfrm>
              <a:off x="2547741" y="69735"/>
              <a:ext cx="806736" cy="806736"/>
            </a:xfrm>
            <a:custGeom>
              <a:avLst/>
              <a:gdLst/>
              <a:ahLst/>
              <a:cxnLst/>
              <a:rect l="l" t="t" r="r" b="b"/>
              <a:pathLst>
                <a:path w="806736" h="806736">
                  <a:moveTo>
                    <a:pt x="0" y="0"/>
                  </a:moveTo>
                  <a:lnTo>
                    <a:pt x="806736" y="0"/>
                  </a:lnTo>
                  <a:lnTo>
                    <a:pt x="806736" y="806736"/>
                  </a:lnTo>
                  <a:lnTo>
                    <a:pt x="0" y="806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A5B5921-348D-4F8E-86AF-73B417A60A87}"/>
                </a:ext>
              </a:extLst>
            </p:cNvPr>
            <p:cNvSpPr/>
            <p:nvPr/>
          </p:nvSpPr>
          <p:spPr>
            <a:xfrm>
              <a:off x="3525009" y="122339"/>
              <a:ext cx="824287" cy="824287"/>
            </a:xfrm>
            <a:custGeom>
              <a:avLst/>
              <a:gdLst/>
              <a:ahLst/>
              <a:cxnLst/>
              <a:rect l="l" t="t" r="r" b="b"/>
              <a:pathLst>
                <a:path w="824287" h="824287">
                  <a:moveTo>
                    <a:pt x="0" y="0"/>
                  </a:moveTo>
                  <a:lnTo>
                    <a:pt x="824287" y="0"/>
                  </a:lnTo>
                  <a:lnTo>
                    <a:pt x="824287" y="824287"/>
                  </a:lnTo>
                  <a:lnTo>
                    <a:pt x="0" y="824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F28D9F50-9316-4150-89D0-2739B3DE4A5E}"/>
                </a:ext>
              </a:extLst>
            </p:cNvPr>
            <p:cNvSpPr txBox="1"/>
            <p:nvPr/>
          </p:nvSpPr>
          <p:spPr>
            <a:xfrm>
              <a:off x="1794463" y="1308710"/>
              <a:ext cx="1449571" cy="395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35"/>
                </a:lnSpc>
                <a:spcBef>
                  <a:spcPct val="0"/>
                </a:spcBef>
              </a:pPr>
              <a:r>
                <a:rPr lang="en-US" sz="1810">
                  <a:solidFill>
                    <a:srgbClr val="092140"/>
                  </a:solidFill>
                  <a:latin typeface="Roboto"/>
                </a:rPr>
                <a:t>@ghiaub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F314563F-E16A-481B-9639-82EAA6296922}"/>
              </a:ext>
            </a:extLst>
          </p:cNvPr>
          <p:cNvSpPr txBox="1">
            <a:spLocks/>
          </p:cNvSpPr>
          <p:nvPr userDrawn="1"/>
        </p:nvSpPr>
        <p:spPr>
          <a:xfrm>
            <a:off x="1371600" y="5397254"/>
            <a:ext cx="9029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92140"/>
                </a:solidFill>
                <a:latin typeface="Gotham 2" panose="020B0604020202020204" charset="0"/>
                <a:ea typeface="+mj-ea"/>
                <a:cs typeface="+mj-cs"/>
              </a:defRPr>
            </a:lvl1pPr>
          </a:lstStyle>
          <a:p>
            <a:pPr>
              <a:lnSpc>
                <a:spcPts val="8326"/>
              </a:lnSpc>
              <a:spcBef>
                <a:spcPct val="0"/>
              </a:spcBef>
            </a:pPr>
            <a:endParaRPr lang="en-US" sz="8800" dirty="0">
              <a:solidFill>
                <a:srgbClr val="840032"/>
              </a:solidFill>
              <a:latin typeface="Gotham 2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9872F58-A191-4E44-AF9C-DC45AC4FD540}"/>
              </a:ext>
            </a:extLst>
          </p:cNvPr>
          <p:cNvSpPr txBox="1">
            <a:spLocks/>
          </p:cNvSpPr>
          <p:nvPr userDrawn="1"/>
        </p:nvSpPr>
        <p:spPr>
          <a:xfrm>
            <a:off x="1506127" y="51896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92140"/>
                </a:solidFill>
                <a:latin typeface="Gotham 2" panose="020B0604020202020204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840032"/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C7A8F16-EA3D-494A-A2E6-93893EEA0B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991100"/>
            <a:ext cx="8686800" cy="1676400"/>
          </a:xfrm>
        </p:spPr>
        <p:txBody>
          <a:bodyPr>
            <a:normAutofit/>
          </a:bodyPr>
          <a:lstStyle>
            <a:lvl1pPr marL="0" indent="0">
              <a:buNone/>
              <a:defRPr sz="7200" b="1">
                <a:solidFill>
                  <a:srgbClr val="840032"/>
                </a:solidFill>
                <a:latin typeface="Gotham 2" panose="020B0604020202020204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207844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FBFB366B-461A-430D-B953-193346F1A82B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338" b="-2366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C64C9C17-78E0-481D-AAD3-C4E97632835F}"/>
              </a:ext>
            </a:extLst>
          </p:cNvPr>
          <p:cNvSpPr/>
          <p:nvPr userDrawn="1"/>
        </p:nvSpPr>
        <p:spPr>
          <a:xfrm>
            <a:off x="11826161" y="1409700"/>
            <a:ext cx="8169786" cy="0"/>
          </a:xfrm>
          <a:prstGeom prst="line">
            <a:avLst/>
          </a:prstGeom>
          <a:ln w="28575" cap="flat">
            <a:solidFill>
              <a:srgbClr val="8400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F703BF2C-0DA3-453D-BE68-A04216B253E4}"/>
              </a:ext>
            </a:extLst>
          </p:cNvPr>
          <p:cNvSpPr/>
          <p:nvPr userDrawn="1"/>
        </p:nvSpPr>
        <p:spPr>
          <a:xfrm>
            <a:off x="877724" y="288629"/>
            <a:ext cx="2366465" cy="1320062"/>
          </a:xfrm>
          <a:custGeom>
            <a:avLst/>
            <a:gdLst/>
            <a:ahLst/>
            <a:cxnLst/>
            <a:rect l="l" t="t" r="r" b="b"/>
            <a:pathLst>
              <a:path w="2366465" h="1320062">
                <a:moveTo>
                  <a:pt x="0" y="0"/>
                </a:moveTo>
                <a:lnTo>
                  <a:pt x="2366465" y="0"/>
                </a:lnTo>
                <a:lnTo>
                  <a:pt x="2366465" y="1320062"/>
                </a:lnTo>
                <a:lnTo>
                  <a:pt x="0" y="132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272" r="-43176"/>
            </a:stretch>
          </a:blipFill>
        </p:spPr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B663EF-C9A2-4E0B-B521-102A18EC9C32}"/>
              </a:ext>
            </a:extLst>
          </p:cNvPr>
          <p:cNvGrpSpPr/>
          <p:nvPr userDrawn="1"/>
        </p:nvGrpSpPr>
        <p:grpSpPr>
          <a:xfrm rot="-5400000">
            <a:off x="1947736" y="3398499"/>
            <a:ext cx="101903" cy="1939974"/>
            <a:chOff x="0" y="0"/>
            <a:chExt cx="20534" cy="39091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D97109D-7F23-4FA3-95F6-3AF06EB06F31}"/>
                </a:ext>
              </a:extLst>
            </p:cNvPr>
            <p:cNvSpPr/>
            <p:nvPr/>
          </p:nvSpPr>
          <p:spPr>
            <a:xfrm>
              <a:off x="0" y="0"/>
              <a:ext cx="20534" cy="390918"/>
            </a:xfrm>
            <a:custGeom>
              <a:avLst/>
              <a:gdLst/>
              <a:ahLst/>
              <a:cxnLst/>
              <a:rect l="l" t="t" r="r" b="b"/>
              <a:pathLst>
                <a:path w="20534" h="390918">
                  <a:moveTo>
                    <a:pt x="0" y="0"/>
                  </a:moveTo>
                  <a:lnTo>
                    <a:pt x="20534" y="0"/>
                  </a:lnTo>
                  <a:lnTo>
                    <a:pt x="20534" y="390918"/>
                  </a:lnTo>
                  <a:lnTo>
                    <a:pt x="0" y="390918"/>
                  </a:lnTo>
                  <a:close/>
                </a:path>
              </a:pathLst>
            </a:custGeom>
            <a:solidFill>
              <a:srgbClr val="840032"/>
            </a:solidFill>
          </p:spPr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9C85AA6A-EB79-480A-9F23-A1F33D835003}"/>
                </a:ext>
              </a:extLst>
            </p:cNvPr>
            <p:cNvSpPr txBox="1"/>
            <p:nvPr/>
          </p:nvSpPr>
          <p:spPr>
            <a:xfrm>
              <a:off x="0" y="-38100"/>
              <a:ext cx="20534" cy="429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39FF0742-859E-45DA-AFFE-8BC08C14D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3013718"/>
            <a:ext cx="8229600" cy="1143000"/>
          </a:xfrm>
        </p:spPr>
        <p:txBody>
          <a:bodyPr>
            <a:noAutofit/>
          </a:bodyPr>
          <a:lstStyle>
            <a:lvl1pPr algn="l">
              <a:defRPr sz="4400" b="1">
                <a:solidFill>
                  <a:srgbClr val="092140"/>
                </a:solidFill>
                <a:latin typeface="Gotham 2" panose="020B060402020202020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0D67ECA-FEBA-4525-AE8A-DE73689C44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20349" y="4741069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92140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Insert text here 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2D24479-D90B-47E8-B3BC-FC9FA298B7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826161" y="1608691"/>
            <a:ext cx="6253162" cy="836930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09214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33DF9A5F-9BD9-468C-B590-348F4D84C68F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314" r="-36629" b="-18314"/>
            </a:stretch>
          </a:blipFill>
        </p:spPr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0D3354FB-4120-4E8C-BDE8-DBC4070A20D0}"/>
              </a:ext>
            </a:extLst>
          </p:cNvPr>
          <p:cNvGrpSpPr/>
          <p:nvPr userDrawn="1"/>
        </p:nvGrpSpPr>
        <p:grpSpPr>
          <a:xfrm>
            <a:off x="0" y="3600450"/>
            <a:ext cx="9179745" cy="3086100"/>
            <a:chOff x="0" y="0"/>
            <a:chExt cx="2417711" cy="812800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3F879269-301C-4539-840A-8FFF2F69D2DF}"/>
                </a:ext>
              </a:extLst>
            </p:cNvPr>
            <p:cNvSpPr/>
            <p:nvPr/>
          </p:nvSpPr>
          <p:spPr>
            <a:xfrm>
              <a:off x="0" y="0"/>
              <a:ext cx="2417711" cy="812800"/>
            </a:xfrm>
            <a:custGeom>
              <a:avLst/>
              <a:gdLst/>
              <a:ahLst/>
              <a:cxnLst/>
              <a:rect l="l" t="t" r="r" b="b"/>
              <a:pathLst>
                <a:path w="2417711" h="812800">
                  <a:moveTo>
                    <a:pt x="0" y="0"/>
                  </a:moveTo>
                  <a:lnTo>
                    <a:pt x="2417711" y="0"/>
                  </a:lnTo>
                  <a:lnTo>
                    <a:pt x="241771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40032"/>
            </a:solidFill>
          </p:spPr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C07C1F3C-7EAF-48E8-BD63-A1F1F56B6FF0}"/>
                </a:ext>
              </a:extLst>
            </p:cNvPr>
            <p:cNvSpPr txBox="1"/>
            <p:nvPr/>
          </p:nvSpPr>
          <p:spPr>
            <a:xfrm>
              <a:off x="0" y="-57150"/>
              <a:ext cx="2417711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7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19BE8CB1-D381-40F8-9579-CE7A116F4AB3}"/>
              </a:ext>
            </a:extLst>
          </p:cNvPr>
          <p:cNvGrpSpPr/>
          <p:nvPr userDrawn="1"/>
        </p:nvGrpSpPr>
        <p:grpSpPr>
          <a:xfrm>
            <a:off x="9288907" y="3600450"/>
            <a:ext cx="116655" cy="3086100"/>
            <a:chOff x="0" y="0"/>
            <a:chExt cx="30724" cy="812800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7FF23F8-104A-46EB-AF36-44A74DCD099F}"/>
                </a:ext>
              </a:extLst>
            </p:cNvPr>
            <p:cNvSpPr/>
            <p:nvPr/>
          </p:nvSpPr>
          <p:spPr>
            <a:xfrm>
              <a:off x="0" y="0"/>
              <a:ext cx="30724" cy="812800"/>
            </a:xfrm>
            <a:custGeom>
              <a:avLst/>
              <a:gdLst/>
              <a:ahLst/>
              <a:cxnLst/>
              <a:rect l="l" t="t" r="r" b="b"/>
              <a:pathLst>
                <a:path w="30724" h="812800">
                  <a:moveTo>
                    <a:pt x="0" y="0"/>
                  </a:moveTo>
                  <a:lnTo>
                    <a:pt x="30724" y="0"/>
                  </a:lnTo>
                  <a:lnTo>
                    <a:pt x="3072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40032"/>
            </a:solidFill>
          </p:spPr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FEE6BBFC-6CDC-4FA0-8271-F2E711F56141}"/>
                </a:ext>
              </a:extLst>
            </p:cNvPr>
            <p:cNvSpPr txBox="1"/>
            <p:nvPr/>
          </p:nvSpPr>
          <p:spPr>
            <a:xfrm>
              <a:off x="0" y="-57150"/>
              <a:ext cx="30724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7"/>
                </a:lnSpc>
              </a:pPr>
              <a:endParaRPr/>
            </a:p>
          </p:txBody>
        </p:sp>
      </p:grpSp>
      <p:sp>
        <p:nvSpPr>
          <p:cNvPr id="13" name="Freeform 9">
            <a:extLst>
              <a:ext uri="{FF2B5EF4-FFF2-40B4-BE49-F238E27FC236}">
                <a16:creationId xmlns:a16="http://schemas.microsoft.com/office/drawing/2014/main" id="{ABA5D00C-E2DD-4DC4-AD59-A79A9AE96ABA}"/>
              </a:ext>
            </a:extLst>
          </p:cNvPr>
          <p:cNvSpPr/>
          <p:nvPr userDrawn="1"/>
        </p:nvSpPr>
        <p:spPr>
          <a:xfrm>
            <a:off x="299683" y="208656"/>
            <a:ext cx="2999130" cy="1483073"/>
          </a:xfrm>
          <a:custGeom>
            <a:avLst/>
            <a:gdLst/>
            <a:ahLst/>
            <a:cxnLst/>
            <a:rect l="l" t="t" r="r" b="b"/>
            <a:pathLst>
              <a:path w="2999130" h="1483073">
                <a:moveTo>
                  <a:pt x="0" y="0"/>
                </a:moveTo>
                <a:lnTo>
                  <a:pt x="2999130" y="0"/>
                </a:lnTo>
                <a:lnTo>
                  <a:pt x="2999130" y="1483072"/>
                </a:lnTo>
                <a:lnTo>
                  <a:pt x="0" y="1483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296" r="-30895"/>
            </a:stretch>
          </a:blipFill>
        </p:spPr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D8ADCA0-56E7-43B4-B848-2EB5FD9DD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463504"/>
            <a:ext cx="8233633" cy="1143000"/>
          </a:xfrm>
        </p:spPr>
        <p:txBody>
          <a:bodyPr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Gotham 2" panose="020B060402020202020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1522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">
            <a:extLst>
              <a:ext uri="{FF2B5EF4-FFF2-40B4-BE49-F238E27FC236}">
                <a16:creationId xmlns:a16="http://schemas.microsoft.com/office/drawing/2014/main" id="{6C30FF7A-AFE1-4D74-940C-A8F2B0123A1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314" r="-36629" b="-183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BCD6693E-5609-4EE0-B913-3C4A197CD9B9}"/>
              </a:ext>
            </a:extLst>
          </p:cNvPr>
          <p:cNvSpPr/>
          <p:nvPr userDrawn="1"/>
        </p:nvSpPr>
        <p:spPr>
          <a:xfrm>
            <a:off x="909008" y="3527727"/>
            <a:ext cx="181584" cy="351917"/>
          </a:xfrm>
          <a:custGeom>
            <a:avLst/>
            <a:gdLst/>
            <a:ahLst/>
            <a:cxnLst/>
            <a:rect l="l" t="t" r="r" b="b"/>
            <a:pathLst>
              <a:path w="181584" h="351917">
                <a:moveTo>
                  <a:pt x="0" y="0"/>
                </a:moveTo>
                <a:lnTo>
                  <a:pt x="181584" y="0"/>
                </a:lnTo>
                <a:lnTo>
                  <a:pt x="181584" y="351917"/>
                </a:lnTo>
                <a:lnTo>
                  <a:pt x="0" y="3519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40932" b="-22921"/>
            </a:stretch>
          </a:blipFill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EF3684D6-7B21-44BC-A790-5F36EAF7DC16}"/>
              </a:ext>
            </a:extLst>
          </p:cNvPr>
          <p:cNvSpPr/>
          <p:nvPr userDrawn="1"/>
        </p:nvSpPr>
        <p:spPr>
          <a:xfrm>
            <a:off x="933125" y="4872038"/>
            <a:ext cx="181584" cy="351917"/>
          </a:xfrm>
          <a:custGeom>
            <a:avLst/>
            <a:gdLst/>
            <a:ahLst/>
            <a:cxnLst/>
            <a:rect l="l" t="t" r="r" b="b"/>
            <a:pathLst>
              <a:path w="181584" h="351917">
                <a:moveTo>
                  <a:pt x="0" y="0"/>
                </a:moveTo>
                <a:lnTo>
                  <a:pt x="181584" y="0"/>
                </a:lnTo>
                <a:lnTo>
                  <a:pt x="181584" y="351917"/>
                </a:lnTo>
                <a:lnTo>
                  <a:pt x="0" y="3519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40932" b="-22921"/>
            </a:stretch>
          </a:blipFill>
        </p:spPr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BE6D5604-D8BC-4191-BA11-2559180AC82C}"/>
              </a:ext>
            </a:extLst>
          </p:cNvPr>
          <p:cNvSpPr/>
          <p:nvPr userDrawn="1"/>
        </p:nvSpPr>
        <p:spPr>
          <a:xfrm flipV="1">
            <a:off x="8136266" y="6098502"/>
            <a:ext cx="0" cy="3159798"/>
          </a:xfrm>
          <a:prstGeom prst="line">
            <a:avLst/>
          </a:prstGeom>
          <a:ln w="114300" cap="flat">
            <a:solidFill>
              <a:srgbClr val="8400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id="{26BAE082-58D1-4944-9370-99EE41F09019}"/>
              </a:ext>
            </a:extLst>
          </p:cNvPr>
          <p:cNvSpPr/>
          <p:nvPr userDrawn="1"/>
        </p:nvSpPr>
        <p:spPr>
          <a:xfrm flipV="1">
            <a:off x="17453832" y="2482009"/>
            <a:ext cx="0" cy="3159798"/>
          </a:xfrm>
          <a:prstGeom prst="line">
            <a:avLst/>
          </a:prstGeom>
          <a:ln w="114300" cap="flat">
            <a:solidFill>
              <a:srgbClr val="8400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B31D04D9-5A80-42F0-BEC8-FD44DBBB54DB}"/>
              </a:ext>
            </a:extLst>
          </p:cNvPr>
          <p:cNvSpPr/>
          <p:nvPr userDrawn="1"/>
        </p:nvSpPr>
        <p:spPr>
          <a:xfrm>
            <a:off x="10028710" y="6564326"/>
            <a:ext cx="181584" cy="351917"/>
          </a:xfrm>
          <a:custGeom>
            <a:avLst/>
            <a:gdLst/>
            <a:ahLst/>
            <a:cxnLst/>
            <a:rect l="l" t="t" r="r" b="b"/>
            <a:pathLst>
              <a:path w="181584" h="351917">
                <a:moveTo>
                  <a:pt x="0" y="0"/>
                </a:moveTo>
                <a:lnTo>
                  <a:pt x="181584" y="0"/>
                </a:lnTo>
                <a:lnTo>
                  <a:pt x="181584" y="351917"/>
                </a:lnTo>
                <a:lnTo>
                  <a:pt x="0" y="3519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40932" b="-22921"/>
            </a:stretch>
          </a:blipFill>
        </p:spPr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8C828359-FD77-44D0-9099-81C747EB2288}"/>
              </a:ext>
            </a:extLst>
          </p:cNvPr>
          <p:cNvSpPr/>
          <p:nvPr userDrawn="1"/>
        </p:nvSpPr>
        <p:spPr>
          <a:xfrm>
            <a:off x="10060943" y="7778926"/>
            <a:ext cx="181584" cy="351917"/>
          </a:xfrm>
          <a:custGeom>
            <a:avLst/>
            <a:gdLst/>
            <a:ahLst/>
            <a:cxnLst/>
            <a:rect l="l" t="t" r="r" b="b"/>
            <a:pathLst>
              <a:path w="181584" h="351917">
                <a:moveTo>
                  <a:pt x="0" y="0"/>
                </a:moveTo>
                <a:lnTo>
                  <a:pt x="181584" y="0"/>
                </a:lnTo>
                <a:lnTo>
                  <a:pt x="181584" y="351917"/>
                </a:lnTo>
                <a:lnTo>
                  <a:pt x="0" y="3519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40932" b="-22921"/>
            </a:stretch>
          </a:blipFill>
        </p:spPr>
      </p:sp>
      <p:sp>
        <p:nvSpPr>
          <p:cNvPr id="24" name="Picture Placeholder 25">
            <a:extLst>
              <a:ext uri="{FF2B5EF4-FFF2-40B4-BE49-F238E27FC236}">
                <a16:creationId xmlns:a16="http://schemas.microsoft.com/office/drawing/2014/main" id="{72A860FC-ABAD-499D-A89F-86C22C2A9B4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81000" y="2480076"/>
            <a:ext cx="7425122" cy="314269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09214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5" name="Picture Placeholder 25">
            <a:extLst>
              <a:ext uri="{FF2B5EF4-FFF2-40B4-BE49-F238E27FC236}">
                <a16:creationId xmlns:a16="http://schemas.microsoft.com/office/drawing/2014/main" id="{0E8C3016-CC53-4412-8325-D3E202F1A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6936" y="6090097"/>
            <a:ext cx="7425122" cy="314269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09214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grpSp>
        <p:nvGrpSpPr>
          <p:cNvPr id="26" name="Group 5">
            <a:extLst>
              <a:ext uri="{FF2B5EF4-FFF2-40B4-BE49-F238E27FC236}">
                <a16:creationId xmlns:a16="http://schemas.microsoft.com/office/drawing/2014/main" id="{1462C680-7005-42B7-9CC1-7B49F43D2A26}"/>
              </a:ext>
            </a:extLst>
          </p:cNvPr>
          <p:cNvGrpSpPr/>
          <p:nvPr userDrawn="1"/>
        </p:nvGrpSpPr>
        <p:grpSpPr>
          <a:xfrm rot="-5400000">
            <a:off x="1798461" y="2090865"/>
            <a:ext cx="101903" cy="1939974"/>
            <a:chOff x="0" y="0"/>
            <a:chExt cx="20534" cy="390918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52395F0C-29B7-4D97-B4E2-016829E9AED9}"/>
                </a:ext>
              </a:extLst>
            </p:cNvPr>
            <p:cNvSpPr/>
            <p:nvPr/>
          </p:nvSpPr>
          <p:spPr>
            <a:xfrm>
              <a:off x="0" y="0"/>
              <a:ext cx="20534" cy="390918"/>
            </a:xfrm>
            <a:custGeom>
              <a:avLst/>
              <a:gdLst/>
              <a:ahLst/>
              <a:cxnLst/>
              <a:rect l="l" t="t" r="r" b="b"/>
              <a:pathLst>
                <a:path w="20534" h="390918">
                  <a:moveTo>
                    <a:pt x="0" y="0"/>
                  </a:moveTo>
                  <a:lnTo>
                    <a:pt x="20534" y="0"/>
                  </a:lnTo>
                  <a:lnTo>
                    <a:pt x="20534" y="390918"/>
                  </a:lnTo>
                  <a:lnTo>
                    <a:pt x="0" y="390918"/>
                  </a:lnTo>
                  <a:close/>
                </a:path>
              </a:pathLst>
            </a:custGeom>
            <a:solidFill>
              <a:srgbClr val="840032"/>
            </a:solidFill>
          </p:spPr>
        </p: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id="{15CD5317-862C-4661-BC1D-3F5A6CCFA23D}"/>
                </a:ext>
              </a:extLst>
            </p:cNvPr>
            <p:cNvSpPr txBox="1"/>
            <p:nvPr/>
          </p:nvSpPr>
          <p:spPr>
            <a:xfrm>
              <a:off x="0" y="-38100"/>
              <a:ext cx="20534" cy="429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E8308632-9BFE-42A7-BF24-08E2DA691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878" y="1810090"/>
            <a:ext cx="8233633" cy="1143000"/>
          </a:xfrm>
        </p:spPr>
        <p:txBody>
          <a:bodyPr>
            <a:noAutofit/>
          </a:bodyPr>
          <a:lstStyle>
            <a:lvl1pPr algn="l">
              <a:defRPr sz="4400" b="1">
                <a:solidFill>
                  <a:srgbClr val="092140"/>
                </a:solidFill>
                <a:latin typeface="Gotham 2" panose="020B060402020202020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E3DAC00-4ED1-4C4B-8E1B-38FD0ABD69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8511" y="3527727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92140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Insert text here 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36FE738B-2AA8-4755-B8AE-6743FB54572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208511" y="48720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92140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Insert text here 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6BFA43D-0D72-4727-BFE2-D3B840BD35F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0414724" y="656805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92140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Insert text here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3A77E4CD-52EA-4226-AB36-27879E8EE7B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0414724" y="7912369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92140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Insert text here </a:t>
            </a:r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8EA1CEB0-031D-4FF4-B27A-C54A862D8A54}"/>
              </a:ext>
            </a:extLst>
          </p:cNvPr>
          <p:cNvSpPr/>
          <p:nvPr userDrawn="1"/>
        </p:nvSpPr>
        <p:spPr>
          <a:xfrm>
            <a:off x="690349" y="208656"/>
            <a:ext cx="2608463" cy="1292817"/>
          </a:xfrm>
          <a:custGeom>
            <a:avLst/>
            <a:gdLst/>
            <a:ahLst/>
            <a:cxnLst/>
            <a:rect l="l" t="t" r="r" b="b"/>
            <a:pathLst>
              <a:path w="2999130" h="1483073">
                <a:moveTo>
                  <a:pt x="0" y="0"/>
                </a:moveTo>
                <a:lnTo>
                  <a:pt x="2999130" y="0"/>
                </a:lnTo>
                <a:lnTo>
                  <a:pt x="2999130" y="1483072"/>
                </a:lnTo>
                <a:lnTo>
                  <a:pt x="0" y="14830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7296" r="-30895"/>
            </a:stretch>
          </a:blipFill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4B89F540-0C09-4856-813A-092A8E4EAB05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0" t="-26680" r="-36308" b="-9948"/>
            </a:stretch>
          </a:blipFill>
        </p:spPr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B524CED4-3FA6-4132-9B56-D8B6906D267B}"/>
              </a:ext>
            </a:extLst>
          </p:cNvPr>
          <p:cNvSpPr/>
          <p:nvPr userDrawn="1"/>
        </p:nvSpPr>
        <p:spPr>
          <a:xfrm>
            <a:off x="13329861" y="9944100"/>
            <a:ext cx="5113593" cy="0"/>
          </a:xfrm>
          <a:prstGeom prst="line">
            <a:avLst/>
          </a:prstGeom>
          <a:ln w="28575" cap="flat">
            <a:solidFill>
              <a:srgbClr val="84003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4E9B9BA5-4BF2-4C4E-8947-72C6EB588E91}"/>
              </a:ext>
            </a:extLst>
          </p:cNvPr>
          <p:cNvGrpSpPr/>
          <p:nvPr userDrawn="1"/>
        </p:nvGrpSpPr>
        <p:grpSpPr>
          <a:xfrm>
            <a:off x="1525500" y="3566904"/>
            <a:ext cx="7103361" cy="3305591"/>
            <a:chOff x="0" y="0"/>
            <a:chExt cx="1870844" cy="870608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AA56328-86CD-43F1-96EA-CD9FE0328064}"/>
                </a:ext>
              </a:extLst>
            </p:cNvPr>
            <p:cNvSpPr/>
            <p:nvPr/>
          </p:nvSpPr>
          <p:spPr>
            <a:xfrm>
              <a:off x="0" y="0"/>
              <a:ext cx="1870844" cy="870608"/>
            </a:xfrm>
            <a:custGeom>
              <a:avLst/>
              <a:gdLst/>
              <a:ahLst/>
              <a:cxnLst/>
              <a:rect l="l" t="t" r="r" b="b"/>
              <a:pathLst>
                <a:path w="1870844" h="870608">
                  <a:moveTo>
                    <a:pt x="0" y="0"/>
                  </a:moveTo>
                  <a:lnTo>
                    <a:pt x="1870844" y="0"/>
                  </a:lnTo>
                  <a:lnTo>
                    <a:pt x="1870844" y="870608"/>
                  </a:lnTo>
                  <a:lnTo>
                    <a:pt x="0" y="870608"/>
                  </a:lnTo>
                  <a:close/>
                </a:path>
              </a:pathLst>
            </a:custGeom>
            <a:solidFill>
              <a:srgbClr val="092140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FD3B2A22-424B-4FBE-AC47-EAFDC9B35393}"/>
                </a:ext>
              </a:extLst>
            </p:cNvPr>
            <p:cNvSpPr txBox="1"/>
            <p:nvPr/>
          </p:nvSpPr>
          <p:spPr>
            <a:xfrm>
              <a:off x="0" y="-19050"/>
              <a:ext cx="1870844" cy="889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2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BFFDD21C-DF2F-4CB4-8769-1E2A8927981A}"/>
              </a:ext>
            </a:extLst>
          </p:cNvPr>
          <p:cNvGrpSpPr/>
          <p:nvPr userDrawn="1"/>
        </p:nvGrpSpPr>
        <p:grpSpPr>
          <a:xfrm>
            <a:off x="1373100" y="3414504"/>
            <a:ext cx="7103361" cy="3305591"/>
            <a:chOff x="0" y="0"/>
            <a:chExt cx="1870844" cy="870608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7D2E5B1-67A9-480F-AA22-C8682BFB59D9}"/>
                </a:ext>
              </a:extLst>
            </p:cNvPr>
            <p:cNvSpPr/>
            <p:nvPr/>
          </p:nvSpPr>
          <p:spPr>
            <a:xfrm>
              <a:off x="0" y="0"/>
              <a:ext cx="1870844" cy="870608"/>
            </a:xfrm>
            <a:custGeom>
              <a:avLst/>
              <a:gdLst/>
              <a:ahLst/>
              <a:cxnLst/>
              <a:rect l="l" t="t" r="r" b="b"/>
              <a:pathLst>
                <a:path w="1870844" h="870608">
                  <a:moveTo>
                    <a:pt x="0" y="0"/>
                  </a:moveTo>
                  <a:lnTo>
                    <a:pt x="1870844" y="0"/>
                  </a:lnTo>
                  <a:lnTo>
                    <a:pt x="1870844" y="870608"/>
                  </a:lnTo>
                  <a:lnTo>
                    <a:pt x="0" y="870608"/>
                  </a:lnTo>
                  <a:close/>
                </a:path>
              </a:pathLst>
            </a:custGeom>
            <a:solidFill>
              <a:srgbClr val="FAFAFA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A7E87463-543C-4A00-A595-904801AC22AB}"/>
                </a:ext>
              </a:extLst>
            </p:cNvPr>
            <p:cNvSpPr txBox="1"/>
            <p:nvPr/>
          </p:nvSpPr>
          <p:spPr>
            <a:xfrm>
              <a:off x="0" y="-19050"/>
              <a:ext cx="1870844" cy="889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2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F5A15853-CAA8-4AF6-840D-C1167D05ED04}"/>
              </a:ext>
            </a:extLst>
          </p:cNvPr>
          <p:cNvGrpSpPr/>
          <p:nvPr userDrawn="1"/>
        </p:nvGrpSpPr>
        <p:grpSpPr>
          <a:xfrm>
            <a:off x="9811539" y="3566904"/>
            <a:ext cx="7103361" cy="3305591"/>
            <a:chOff x="0" y="0"/>
            <a:chExt cx="1870844" cy="870608"/>
          </a:xfrm>
        </p:grpSpPr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463EDAD-4887-4255-9B62-D162DED15FCA}"/>
                </a:ext>
              </a:extLst>
            </p:cNvPr>
            <p:cNvSpPr/>
            <p:nvPr/>
          </p:nvSpPr>
          <p:spPr>
            <a:xfrm>
              <a:off x="0" y="0"/>
              <a:ext cx="1870844" cy="870608"/>
            </a:xfrm>
            <a:custGeom>
              <a:avLst/>
              <a:gdLst/>
              <a:ahLst/>
              <a:cxnLst/>
              <a:rect l="l" t="t" r="r" b="b"/>
              <a:pathLst>
                <a:path w="1870844" h="870608">
                  <a:moveTo>
                    <a:pt x="0" y="0"/>
                  </a:moveTo>
                  <a:lnTo>
                    <a:pt x="1870844" y="0"/>
                  </a:lnTo>
                  <a:lnTo>
                    <a:pt x="1870844" y="870608"/>
                  </a:lnTo>
                  <a:lnTo>
                    <a:pt x="0" y="870608"/>
                  </a:lnTo>
                  <a:close/>
                </a:path>
              </a:pathLst>
            </a:custGeom>
            <a:solidFill>
              <a:srgbClr val="092140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F7B0B2A1-356A-42CA-BA68-F2D0B37D8746}"/>
                </a:ext>
              </a:extLst>
            </p:cNvPr>
            <p:cNvSpPr txBox="1"/>
            <p:nvPr/>
          </p:nvSpPr>
          <p:spPr>
            <a:xfrm>
              <a:off x="0" y="-19050"/>
              <a:ext cx="1870844" cy="889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2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173BC499-166A-400F-AF31-BF37ACB02C0E}"/>
              </a:ext>
            </a:extLst>
          </p:cNvPr>
          <p:cNvGrpSpPr/>
          <p:nvPr userDrawn="1"/>
        </p:nvGrpSpPr>
        <p:grpSpPr>
          <a:xfrm>
            <a:off x="9659139" y="3414504"/>
            <a:ext cx="7103361" cy="3305591"/>
            <a:chOff x="0" y="0"/>
            <a:chExt cx="1870844" cy="870608"/>
          </a:xfrm>
        </p:grpSpPr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CEF722AC-DAFD-442D-B477-22D62BB77793}"/>
                </a:ext>
              </a:extLst>
            </p:cNvPr>
            <p:cNvSpPr/>
            <p:nvPr/>
          </p:nvSpPr>
          <p:spPr>
            <a:xfrm>
              <a:off x="0" y="0"/>
              <a:ext cx="1870844" cy="870608"/>
            </a:xfrm>
            <a:custGeom>
              <a:avLst/>
              <a:gdLst/>
              <a:ahLst/>
              <a:cxnLst/>
              <a:rect l="l" t="t" r="r" b="b"/>
              <a:pathLst>
                <a:path w="1870844" h="870608">
                  <a:moveTo>
                    <a:pt x="0" y="0"/>
                  </a:moveTo>
                  <a:lnTo>
                    <a:pt x="1870844" y="0"/>
                  </a:lnTo>
                  <a:lnTo>
                    <a:pt x="1870844" y="870608"/>
                  </a:lnTo>
                  <a:lnTo>
                    <a:pt x="0" y="870608"/>
                  </a:lnTo>
                  <a:close/>
                </a:path>
              </a:pathLst>
            </a:custGeom>
            <a:solidFill>
              <a:srgbClr val="FAFAFA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7B8C38D-1E2A-4608-9C05-234C85B3185B}"/>
                </a:ext>
              </a:extLst>
            </p:cNvPr>
            <p:cNvSpPr txBox="1"/>
            <p:nvPr/>
          </p:nvSpPr>
          <p:spPr>
            <a:xfrm>
              <a:off x="0" y="-19050"/>
              <a:ext cx="1870844" cy="889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2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8D9022F-19E5-4E25-97FD-AB88C13B58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82232" y="4922651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92140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Insert text here 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917210F-9676-4BE4-890C-3CE50D183F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82232" y="3682072"/>
            <a:ext cx="631551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0032"/>
                </a:solidFill>
                <a:latin typeface="Gotham 2" panose="020B060402020202020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651EEF9C-3891-49F7-8914-EE14C912441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0147758" y="4922651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92140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Insert text here 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5C2885C-7C05-4B61-ABA7-90FA511FD9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147758" y="3682072"/>
            <a:ext cx="631551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0032"/>
                </a:solidFill>
                <a:latin typeface="Gotham 2" panose="020B060402020202020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5E1173A7-61EF-4D20-889F-813CED789B83}"/>
              </a:ext>
            </a:extLst>
          </p:cNvPr>
          <p:cNvSpPr/>
          <p:nvPr userDrawn="1"/>
        </p:nvSpPr>
        <p:spPr>
          <a:xfrm>
            <a:off x="690349" y="208656"/>
            <a:ext cx="2608463" cy="1292817"/>
          </a:xfrm>
          <a:custGeom>
            <a:avLst/>
            <a:gdLst/>
            <a:ahLst/>
            <a:cxnLst/>
            <a:rect l="l" t="t" r="r" b="b"/>
            <a:pathLst>
              <a:path w="2999130" h="1483073">
                <a:moveTo>
                  <a:pt x="0" y="0"/>
                </a:moveTo>
                <a:lnTo>
                  <a:pt x="2999130" y="0"/>
                </a:lnTo>
                <a:lnTo>
                  <a:pt x="2999130" y="1483072"/>
                </a:lnTo>
                <a:lnTo>
                  <a:pt x="0" y="1483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296" r="-30895"/>
            </a:stretch>
          </a:blipFill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D873AA46-6B50-4C4D-98D2-D4C6651EEAD7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944" b="-43055"/>
            </a:stretch>
          </a:blipFill>
        </p:spPr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D19CA890-71D1-42B4-9C01-184422C52EA0}"/>
              </a:ext>
            </a:extLst>
          </p:cNvPr>
          <p:cNvGrpSpPr/>
          <p:nvPr userDrawn="1"/>
        </p:nvGrpSpPr>
        <p:grpSpPr>
          <a:xfrm>
            <a:off x="3509799" y="3567814"/>
            <a:ext cx="8888678" cy="1621680"/>
            <a:chOff x="0" y="0"/>
            <a:chExt cx="2341051" cy="427109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6399D68-F3C6-44B2-A871-34F9D013CA99}"/>
                </a:ext>
              </a:extLst>
            </p:cNvPr>
            <p:cNvSpPr/>
            <p:nvPr/>
          </p:nvSpPr>
          <p:spPr>
            <a:xfrm>
              <a:off x="0" y="0"/>
              <a:ext cx="2341051" cy="427109"/>
            </a:xfrm>
            <a:custGeom>
              <a:avLst/>
              <a:gdLst/>
              <a:ahLst/>
              <a:cxnLst/>
              <a:rect l="l" t="t" r="r" b="b"/>
              <a:pathLst>
                <a:path w="2341051" h="427109">
                  <a:moveTo>
                    <a:pt x="0" y="0"/>
                  </a:moveTo>
                  <a:lnTo>
                    <a:pt x="2341051" y="0"/>
                  </a:lnTo>
                  <a:lnTo>
                    <a:pt x="2341051" y="427109"/>
                  </a:lnTo>
                  <a:lnTo>
                    <a:pt x="0" y="427109"/>
                  </a:lnTo>
                  <a:close/>
                </a:path>
              </a:pathLst>
            </a:custGeom>
            <a:solidFill>
              <a:srgbClr val="CCCCCC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B75CA8E8-E09D-4581-8E09-A578CE1C4B83}"/>
                </a:ext>
              </a:extLst>
            </p:cNvPr>
            <p:cNvSpPr txBox="1"/>
            <p:nvPr/>
          </p:nvSpPr>
          <p:spPr>
            <a:xfrm>
              <a:off x="0" y="-57150"/>
              <a:ext cx="2341051" cy="484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id="{BD6DFC74-6CBB-4434-8424-BBFDB48BE7BE}"/>
              </a:ext>
            </a:extLst>
          </p:cNvPr>
          <p:cNvGrpSpPr/>
          <p:nvPr userDrawn="1"/>
        </p:nvGrpSpPr>
        <p:grpSpPr>
          <a:xfrm rot="5400000">
            <a:off x="1715819" y="2191109"/>
            <a:ext cx="943449" cy="4375091"/>
            <a:chOff x="0" y="0"/>
            <a:chExt cx="3130550" cy="15590843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485B718B-2D7C-4AF1-8C6F-EFB0012E94E1}"/>
                </a:ext>
              </a:extLst>
            </p:cNvPr>
            <p:cNvSpPr/>
            <p:nvPr/>
          </p:nvSpPr>
          <p:spPr>
            <a:xfrm>
              <a:off x="0" y="0"/>
              <a:ext cx="3130550" cy="15590842"/>
            </a:xfrm>
            <a:custGeom>
              <a:avLst/>
              <a:gdLst/>
              <a:ahLst/>
              <a:cxnLst/>
              <a:rect l="l" t="t" r="r" b="b"/>
              <a:pathLst>
                <a:path w="3130550" h="15590842">
                  <a:moveTo>
                    <a:pt x="0" y="1123950"/>
                  </a:moveTo>
                  <a:lnTo>
                    <a:pt x="0" y="15590842"/>
                  </a:lnTo>
                  <a:lnTo>
                    <a:pt x="3130550" y="15590842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092140"/>
            </a:solidFill>
          </p:spPr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1733E46-1754-494E-AC18-D06E9FD85DF8}"/>
              </a:ext>
            </a:extLst>
          </p:cNvPr>
          <p:cNvGrpSpPr/>
          <p:nvPr userDrawn="1"/>
        </p:nvGrpSpPr>
        <p:grpSpPr>
          <a:xfrm>
            <a:off x="3509799" y="5754617"/>
            <a:ext cx="8888678" cy="1621680"/>
            <a:chOff x="0" y="0"/>
            <a:chExt cx="2341051" cy="427109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309930D-EA98-44A4-A9EB-EF965AA8BE6A}"/>
                </a:ext>
              </a:extLst>
            </p:cNvPr>
            <p:cNvSpPr/>
            <p:nvPr/>
          </p:nvSpPr>
          <p:spPr>
            <a:xfrm>
              <a:off x="0" y="0"/>
              <a:ext cx="2341051" cy="427109"/>
            </a:xfrm>
            <a:custGeom>
              <a:avLst/>
              <a:gdLst/>
              <a:ahLst/>
              <a:cxnLst/>
              <a:rect l="l" t="t" r="r" b="b"/>
              <a:pathLst>
                <a:path w="2341051" h="427109">
                  <a:moveTo>
                    <a:pt x="0" y="0"/>
                  </a:moveTo>
                  <a:lnTo>
                    <a:pt x="2341051" y="0"/>
                  </a:lnTo>
                  <a:lnTo>
                    <a:pt x="2341051" y="427109"/>
                  </a:lnTo>
                  <a:lnTo>
                    <a:pt x="0" y="427109"/>
                  </a:lnTo>
                  <a:close/>
                </a:path>
              </a:pathLst>
            </a:custGeom>
            <a:solidFill>
              <a:srgbClr val="CCCCCC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87512582-9EE8-4B96-B3F1-333B8AC4407D}"/>
                </a:ext>
              </a:extLst>
            </p:cNvPr>
            <p:cNvSpPr txBox="1"/>
            <p:nvPr/>
          </p:nvSpPr>
          <p:spPr>
            <a:xfrm>
              <a:off x="0" y="-57150"/>
              <a:ext cx="2341051" cy="484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00AB348D-7321-4002-A6C6-2A1293DB0C58}"/>
              </a:ext>
            </a:extLst>
          </p:cNvPr>
          <p:cNvGrpSpPr/>
          <p:nvPr userDrawn="1"/>
        </p:nvGrpSpPr>
        <p:grpSpPr>
          <a:xfrm>
            <a:off x="3534344" y="7941420"/>
            <a:ext cx="8888678" cy="1621680"/>
            <a:chOff x="0" y="0"/>
            <a:chExt cx="2341051" cy="427109"/>
          </a:xfrm>
        </p:grpSpPr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720EE8B-DA35-4B1E-B52B-B335820BF9AE}"/>
                </a:ext>
              </a:extLst>
            </p:cNvPr>
            <p:cNvSpPr/>
            <p:nvPr/>
          </p:nvSpPr>
          <p:spPr>
            <a:xfrm>
              <a:off x="0" y="0"/>
              <a:ext cx="2341051" cy="427109"/>
            </a:xfrm>
            <a:custGeom>
              <a:avLst/>
              <a:gdLst/>
              <a:ahLst/>
              <a:cxnLst/>
              <a:rect l="l" t="t" r="r" b="b"/>
              <a:pathLst>
                <a:path w="2341051" h="427109">
                  <a:moveTo>
                    <a:pt x="0" y="0"/>
                  </a:moveTo>
                  <a:lnTo>
                    <a:pt x="2341051" y="0"/>
                  </a:lnTo>
                  <a:lnTo>
                    <a:pt x="2341051" y="427109"/>
                  </a:lnTo>
                  <a:lnTo>
                    <a:pt x="0" y="427109"/>
                  </a:lnTo>
                  <a:close/>
                </a:path>
              </a:pathLst>
            </a:custGeom>
            <a:solidFill>
              <a:srgbClr val="CCCCCC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1A6756B0-3C76-4A41-B699-FE256FCCCE13}"/>
                </a:ext>
              </a:extLst>
            </p:cNvPr>
            <p:cNvSpPr txBox="1"/>
            <p:nvPr/>
          </p:nvSpPr>
          <p:spPr>
            <a:xfrm>
              <a:off x="0" y="-57150"/>
              <a:ext cx="2341051" cy="484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16">
            <a:extLst>
              <a:ext uri="{FF2B5EF4-FFF2-40B4-BE49-F238E27FC236}">
                <a16:creationId xmlns:a16="http://schemas.microsoft.com/office/drawing/2014/main" id="{2C175D41-F882-4AAA-9814-248B15CE7F7C}"/>
              </a:ext>
            </a:extLst>
          </p:cNvPr>
          <p:cNvGrpSpPr/>
          <p:nvPr userDrawn="1"/>
        </p:nvGrpSpPr>
        <p:grpSpPr>
          <a:xfrm rot="5400000">
            <a:off x="1702530" y="4364624"/>
            <a:ext cx="943449" cy="4401668"/>
            <a:chOff x="0" y="0"/>
            <a:chExt cx="3130550" cy="15590843"/>
          </a:xfrm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44032ABD-9A70-48B7-99A6-D911B3C5AF15}"/>
                </a:ext>
              </a:extLst>
            </p:cNvPr>
            <p:cNvSpPr/>
            <p:nvPr/>
          </p:nvSpPr>
          <p:spPr>
            <a:xfrm>
              <a:off x="0" y="0"/>
              <a:ext cx="3130550" cy="15590842"/>
            </a:xfrm>
            <a:custGeom>
              <a:avLst/>
              <a:gdLst/>
              <a:ahLst/>
              <a:cxnLst/>
              <a:rect l="l" t="t" r="r" b="b"/>
              <a:pathLst>
                <a:path w="3130550" h="15590842">
                  <a:moveTo>
                    <a:pt x="0" y="1123950"/>
                  </a:moveTo>
                  <a:lnTo>
                    <a:pt x="0" y="15590842"/>
                  </a:lnTo>
                  <a:lnTo>
                    <a:pt x="3130550" y="15590842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092140"/>
            </a:solidFill>
          </p:spPr>
        </p:sp>
      </p:grpSp>
      <p:grpSp>
        <p:nvGrpSpPr>
          <p:cNvPr id="26" name="Group 18">
            <a:extLst>
              <a:ext uri="{FF2B5EF4-FFF2-40B4-BE49-F238E27FC236}">
                <a16:creationId xmlns:a16="http://schemas.microsoft.com/office/drawing/2014/main" id="{3B13028E-D543-4796-BEF5-B03F39D8BCE6}"/>
              </a:ext>
            </a:extLst>
          </p:cNvPr>
          <p:cNvGrpSpPr/>
          <p:nvPr userDrawn="1"/>
        </p:nvGrpSpPr>
        <p:grpSpPr>
          <a:xfrm rot="5400000">
            <a:off x="1714803" y="6563699"/>
            <a:ext cx="943449" cy="4377123"/>
            <a:chOff x="0" y="0"/>
            <a:chExt cx="3130550" cy="15590843"/>
          </a:xfrm>
        </p:grpSpPr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4264BE1-48F0-4212-8C09-C4406CC96FF8}"/>
                </a:ext>
              </a:extLst>
            </p:cNvPr>
            <p:cNvSpPr/>
            <p:nvPr/>
          </p:nvSpPr>
          <p:spPr>
            <a:xfrm>
              <a:off x="0" y="0"/>
              <a:ext cx="3130550" cy="15590842"/>
            </a:xfrm>
            <a:custGeom>
              <a:avLst/>
              <a:gdLst/>
              <a:ahLst/>
              <a:cxnLst/>
              <a:rect l="l" t="t" r="r" b="b"/>
              <a:pathLst>
                <a:path w="3130550" h="15590842">
                  <a:moveTo>
                    <a:pt x="0" y="1123950"/>
                  </a:moveTo>
                  <a:lnTo>
                    <a:pt x="0" y="15590842"/>
                  </a:lnTo>
                  <a:lnTo>
                    <a:pt x="3130550" y="15590842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092140"/>
            </a:solidFill>
          </p:spPr>
        </p:sp>
      </p:grpSp>
      <p:grpSp>
        <p:nvGrpSpPr>
          <p:cNvPr id="28" name="Group 20">
            <a:extLst>
              <a:ext uri="{FF2B5EF4-FFF2-40B4-BE49-F238E27FC236}">
                <a16:creationId xmlns:a16="http://schemas.microsoft.com/office/drawing/2014/main" id="{843151B6-FA45-4859-9CA9-FE2D6FCBC817}"/>
              </a:ext>
            </a:extLst>
          </p:cNvPr>
          <p:cNvGrpSpPr/>
          <p:nvPr userDrawn="1"/>
        </p:nvGrpSpPr>
        <p:grpSpPr>
          <a:xfrm>
            <a:off x="-26580" y="6093732"/>
            <a:ext cx="47625" cy="939028"/>
            <a:chOff x="0" y="0"/>
            <a:chExt cx="9597" cy="189221"/>
          </a:xfrm>
        </p:grpSpPr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621AF1A8-969E-4353-8E6E-D782906E9B4E}"/>
                </a:ext>
              </a:extLst>
            </p:cNvPr>
            <p:cNvSpPr/>
            <p:nvPr/>
          </p:nvSpPr>
          <p:spPr>
            <a:xfrm>
              <a:off x="0" y="0"/>
              <a:ext cx="9597" cy="189221"/>
            </a:xfrm>
            <a:custGeom>
              <a:avLst/>
              <a:gdLst/>
              <a:ahLst/>
              <a:cxnLst/>
              <a:rect l="l" t="t" r="r" b="b"/>
              <a:pathLst>
                <a:path w="9597" h="189221">
                  <a:moveTo>
                    <a:pt x="0" y="0"/>
                  </a:moveTo>
                  <a:lnTo>
                    <a:pt x="9597" y="0"/>
                  </a:lnTo>
                  <a:lnTo>
                    <a:pt x="9597" y="189221"/>
                  </a:lnTo>
                  <a:lnTo>
                    <a:pt x="0" y="189221"/>
                  </a:lnTo>
                  <a:close/>
                </a:path>
              </a:pathLst>
            </a:custGeom>
            <a:solidFill>
              <a:srgbClr val="8D0801"/>
            </a:solidFill>
          </p:spPr>
        </p:sp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09BC3418-93B9-494C-9E26-904118845C57}"/>
                </a:ext>
              </a:extLst>
            </p:cNvPr>
            <p:cNvSpPr txBox="1"/>
            <p:nvPr/>
          </p:nvSpPr>
          <p:spPr>
            <a:xfrm>
              <a:off x="0" y="-38100"/>
              <a:ext cx="9597" cy="227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23">
            <a:extLst>
              <a:ext uri="{FF2B5EF4-FFF2-40B4-BE49-F238E27FC236}">
                <a16:creationId xmlns:a16="http://schemas.microsoft.com/office/drawing/2014/main" id="{CE4B73A0-6CD0-42EC-863D-9F639C21BD80}"/>
              </a:ext>
            </a:extLst>
          </p:cNvPr>
          <p:cNvGrpSpPr/>
          <p:nvPr userDrawn="1"/>
        </p:nvGrpSpPr>
        <p:grpSpPr>
          <a:xfrm>
            <a:off x="12373933" y="3567814"/>
            <a:ext cx="49090" cy="1621680"/>
            <a:chOff x="0" y="0"/>
            <a:chExt cx="9892" cy="326780"/>
          </a:xfrm>
        </p:grpSpPr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3E64973-3C29-44AB-9CB9-6E095DB62594}"/>
                </a:ext>
              </a:extLst>
            </p:cNvPr>
            <p:cNvSpPr/>
            <p:nvPr/>
          </p:nvSpPr>
          <p:spPr>
            <a:xfrm>
              <a:off x="0" y="0"/>
              <a:ext cx="9892" cy="326780"/>
            </a:xfrm>
            <a:custGeom>
              <a:avLst/>
              <a:gdLst/>
              <a:ahLst/>
              <a:cxnLst/>
              <a:rect l="l" t="t" r="r" b="b"/>
              <a:pathLst>
                <a:path w="9892" h="326780">
                  <a:moveTo>
                    <a:pt x="0" y="0"/>
                  </a:moveTo>
                  <a:lnTo>
                    <a:pt x="9892" y="0"/>
                  </a:lnTo>
                  <a:lnTo>
                    <a:pt x="9892" y="326780"/>
                  </a:lnTo>
                  <a:lnTo>
                    <a:pt x="0" y="326780"/>
                  </a:lnTo>
                  <a:close/>
                </a:path>
              </a:pathLst>
            </a:custGeom>
            <a:solidFill>
              <a:srgbClr val="8D0801"/>
            </a:solidFill>
          </p:spPr>
        </p:sp>
        <p:sp>
          <p:nvSpPr>
            <p:cNvPr id="33" name="TextBox 25">
              <a:extLst>
                <a:ext uri="{FF2B5EF4-FFF2-40B4-BE49-F238E27FC236}">
                  <a16:creationId xmlns:a16="http://schemas.microsoft.com/office/drawing/2014/main" id="{09BAFA86-6916-4EDD-B993-7BC4998A6217}"/>
                </a:ext>
              </a:extLst>
            </p:cNvPr>
            <p:cNvSpPr txBox="1"/>
            <p:nvPr/>
          </p:nvSpPr>
          <p:spPr>
            <a:xfrm>
              <a:off x="0" y="-38100"/>
              <a:ext cx="9892" cy="364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26">
            <a:extLst>
              <a:ext uri="{FF2B5EF4-FFF2-40B4-BE49-F238E27FC236}">
                <a16:creationId xmlns:a16="http://schemas.microsoft.com/office/drawing/2014/main" id="{DDC79AEA-6277-4EAA-AEA0-9CEFDCB4071F}"/>
              </a:ext>
            </a:extLst>
          </p:cNvPr>
          <p:cNvGrpSpPr/>
          <p:nvPr userDrawn="1"/>
        </p:nvGrpSpPr>
        <p:grpSpPr>
          <a:xfrm>
            <a:off x="12373933" y="5752407"/>
            <a:ext cx="49090" cy="1621680"/>
            <a:chOff x="0" y="0"/>
            <a:chExt cx="9892" cy="326780"/>
          </a:xfrm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70D9165E-C0A5-4ED7-9A44-E5A2337B8B7B}"/>
                </a:ext>
              </a:extLst>
            </p:cNvPr>
            <p:cNvSpPr/>
            <p:nvPr/>
          </p:nvSpPr>
          <p:spPr>
            <a:xfrm>
              <a:off x="0" y="0"/>
              <a:ext cx="9892" cy="326780"/>
            </a:xfrm>
            <a:custGeom>
              <a:avLst/>
              <a:gdLst/>
              <a:ahLst/>
              <a:cxnLst/>
              <a:rect l="l" t="t" r="r" b="b"/>
              <a:pathLst>
                <a:path w="9892" h="326780">
                  <a:moveTo>
                    <a:pt x="0" y="0"/>
                  </a:moveTo>
                  <a:lnTo>
                    <a:pt x="9892" y="0"/>
                  </a:lnTo>
                  <a:lnTo>
                    <a:pt x="9892" y="326780"/>
                  </a:lnTo>
                  <a:lnTo>
                    <a:pt x="0" y="326780"/>
                  </a:lnTo>
                  <a:close/>
                </a:path>
              </a:pathLst>
            </a:custGeom>
            <a:solidFill>
              <a:srgbClr val="8D0801"/>
            </a:solidFill>
          </p:spPr>
        </p:sp>
        <p:sp>
          <p:nvSpPr>
            <p:cNvPr id="36" name="TextBox 28">
              <a:extLst>
                <a:ext uri="{FF2B5EF4-FFF2-40B4-BE49-F238E27FC236}">
                  <a16:creationId xmlns:a16="http://schemas.microsoft.com/office/drawing/2014/main" id="{28D34597-C5A6-4FBB-981F-3F49E116DDE6}"/>
                </a:ext>
              </a:extLst>
            </p:cNvPr>
            <p:cNvSpPr txBox="1"/>
            <p:nvPr/>
          </p:nvSpPr>
          <p:spPr>
            <a:xfrm>
              <a:off x="0" y="-38100"/>
              <a:ext cx="9892" cy="364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29">
            <a:extLst>
              <a:ext uri="{FF2B5EF4-FFF2-40B4-BE49-F238E27FC236}">
                <a16:creationId xmlns:a16="http://schemas.microsoft.com/office/drawing/2014/main" id="{64B905C5-164F-47BA-BD0B-82E42EAB7768}"/>
              </a:ext>
            </a:extLst>
          </p:cNvPr>
          <p:cNvGrpSpPr/>
          <p:nvPr userDrawn="1"/>
        </p:nvGrpSpPr>
        <p:grpSpPr>
          <a:xfrm>
            <a:off x="12373933" y="7937000"/>
            <a:ext cx="49090" cy="1621680"/>
            <a:chOff x="0" y="0"/>
            <a:chExt cx="9892" cy="326780"/>
          </a:xfrm>
        </p:grpSpPr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4E2EF24-B04C-4F49-B06A-E2481386E579}"/>
                </a:ext>
              </a:extLst>
            </p:cNvPr>
            <p:cNvSpPr/>
            <p:nvPr/>
          </p:nvSpPr>
          <p:spPr>
            <a:xfrm>
              <a:off x="0" y="0"/>
              <a:ext cx="9892" cy="326780"/>
            </a:xfrm>
            <a:custGeom>
              <a:avLst/>
              <a:gdLst/>
              <a:ahLst/>
              <a:cxnLst/>
              <a:rect l="l" t="t" r="r" b="b"/>
              <a:pathLst>
                <a:path w="9892" h="326780">
                  <a:moveTo>
                    <a:pt x="0" y="0"/>
                  </a:moveTo>
                  <a:lnTo>
                    <a:pt x="9892" y="0"/>
                  </a:lnTo>
                  <a:lnTo>
                    <a:pt x="9892" y="326780"/>
                  </a:lnTo>
                  <a:lnTo>
                    <a:pt x="0" y="326780"/>
                  </a:lnTo>
                  <a:close/>
                </a:path>
              </a:pathLst>
            </a:custGeom>
            <a:solidFill>
              <a:srgbClr val="8D0801"/>
            </a:solidFill>
          </p:spPr>
        </p:sp>
        <p:sp>
          <p:nvSpPr>
            <p:cNvPr id="39" name="TextBox 31">
              <a:extLst>
                <a:ext uri="{FF2B5EF4-FFF2-40B4-BE49-F238E27FC236}">
                  <a16:creationId xmlns:a16="http://schemas.microsoft.com/office/drawing/2014/main" id="{A536C862-A2EC-4667-B0C5-A9DB43BEF7FD}"/>
                </a:ext>
              </a:extLst>
            </p:cNvPr>
            <p:cNvSpPr txBox="1"/>
            <p:nvPr/>
          </p:nvSpPr>
          <p:spPr>
            <a:xfrm>
              <a:off x="0" y="-38100"/>
              <a:ext cx="9892" cy="364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32">
            <a:extLst>
              <a:ext uri="{FF2B5EF4-FFF2-40B4-BE49-F238E27FC236}">
                <a16:creationId xmlns:a16="http://schemas.microsoft.com/office/drawing/2014/main" id="{6C6C34F2-C5FB-4D01-8785-6A554B38ADAA}"/>
              </a:ext>
            </a:extLst>
          </p:cNvPr>
          <p:cNvGrpSpPr/>
          <p:nvPr userDrawn="1"/>
        </p:nvGrpSpPr>
        <p:grpSpPr>
          <a:xfrm>
            <a:off x="-25847" y="8284956"/>
            <a:ext cx="47625" cy="939028"/>
            <a:chOff x="0" y="0"/>
            <a:chExt cx="9597" cy="189221"/>
          </a:xfrm>
        </p:grpSpPr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D7684CAE-707A-4218-9224-2803CB964D84}"/>
                </a:ext>
              </a:extLst>
            </p:cNvPr>
            <p:cNvSpPr/>
            <p:nvPr/>
          </p:nvSpPr>
          <p:spPr>
            <a:xfrm>
              <a:off x="0" y="0"/>
              <a:ext cx="9597" cy="189221"/>
            </a:xfrm>
            <a:custGeom>
              <a:avLst/>
              <a:gdLst/>
              <a:ahLst/>
              <a:cxnLst/>
              <a:rect l="l" t="t" r="r" b="b"/>
              <a:pathLst>
                <a:path w="9597" h="189221">
                  <a:moveTo>
                    <a:pt x="0" y="0"/>
                  </a:moveTo>
                  <a:lnTo>
                    <a:pt x="9597" y="0"/>
                  </a:lnTo>
                  <a:lnTo>
                    <a:pt x="9597" y="189221"/>
                  </a:lnTo>
                  <a:lnTo>
                    <a:pt x="0" y="189221"/>
                  </a:lnTo>
                  <a:close/>
                </a:path>
              </a:pathLst>
            </a:custGeom>
            <a:solidFill>
              <a:srgbClr val="8D0801"/>
            </a:solidFill>
          </p:spPr>
        </p:sp>
        <p:sp>
          <p:nvSpPr>
            <p:cNvPr id="42" name="TextBox 34">
              <a:extLst>
                <a:ext uri="{FF2B5EF4-FFF2-40B4-BE49-F238E27FC236}">
                  <a16:creationId xmlns:a16="http://schemas.microsoft.com/office/drawing/2014/main" id="{31856ABB-BA28-48DA-857B-A7E0412F3B85}"/>
                </a:ext>
              </a:extLst>
            </p:cNvPr>
            <p:cNvSpPr txBox="1"/>
            <p:nvPr/>
          </p:nvSpPr>
          <p:spPr>
            <a:xfrm>
              <a:off x="0" y="-38100"/>
              <a:ext cx="9597" cy="227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9" name="AutoShape 41">
            <a:extLst>
              <a:ext uri="{FF2B5EF4-FFF2-40B4-BE49-F238E27FC236}">
                <a16:creationId xmlns:a16="http://schemas.microsoft.com/office/drawing/2014/main" id="{6B127AC6-7E17-4C7E-B28C-79FD32B01049}"/>
              </a:ext>
            </a:extLst>
          </p:cNvPr>
          <p:cNvSpPr/>
          <p:nvPr userDrawn="1"/>
        </p:nvSpPr>
        <p:spPr>
          <a:xfrm flipV="1">
            <a:off x="838200" y="2637362"/>
            <a:ext cx="2041877" cy="2906"/>
          </a:xfrm>
          <a:prstGeom prst="line">
            <a:avLst/>
          </a:prstGeom>
          <a:ln w="95250" cap="flat">
            <a:solidFill>
              <a:srgbClr val="84003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0" name="Group 20">
            <a:extLst>
              <a:ext uri="{FF2B5EF4-FFF2-40B4-BE49-F238E27FC236}">
                <a16:creationId xmlns:a16="http://schemas.microsoft.com/office/drawing/2014/main" id="{94AACF89-DD8B-420A-8C5C-E7BE13E835E4}"/>
              </a:ext>
            </a:extLst>
          </p:cNvPr>
          <p:cNvGrpSpPr/>
          <p:nvPr userDrawn="1"/>
        </p:nvGrpSpPr>
        <p:grpSpPr>
          <a:xfrm>
            <a:off x="0" y="3902507"/>
            <a:ext cx="47625" cy="939028"/>
            <a:chOff x="0" y="0"/>
            <a:chExt cx="9597" cy="189221"/>
          </a:xfrm>
        </p:grpSpPr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009E3D6B-F60C-4303-8B95-58A0F8E67965}"/>
                </a:ext>
              </a:extLst>
            </p:cNvPr>
            <p:cNvSpPr/>
            <p:nvPr/>
          </p:nvSpPr>
          <p:spPr>
            <a:xfrm>
              <a:off x="0" y="0"/>
              <a:ext cx="9597" cy="189221"/>
            </a:xfrm>
            <a:custGeom>
              <a:avLst/>
              <a:gdLst/>
              <a:ahLst/>
              <a:cxnLst/>
              <a:rect l="l" t="t" r="r" b="b"/>
              <a:pathLst>
                <a:path w="9597" h="189221">
                  <a:moveTo>
                    <a:pt x="0" y="0"/>
                  </a:moveTo>
                  <a:lnTo>
                    <a:pt x="9597" y="0"/>
                  </a:lnTo>
                  <a:lnTo>
                    <a:pt x="9597" y="189221"/>
                  </a:lnTo>
                  <a:lnTo>
                    <a:pt x="0" y="189221"/>
                  </a:lnTo>
                  <a:close/>
                </a:path>
              </a:pathLst>
            </a:custGeom>
            <a:solidFill>
              <a:srgbClr val="8D0801"/>
            </a:solidFill>
          </p:spPr>
        </p:sp>
        <p:sp>
          <p:nvSpPr>
            <p:cNvPr id="52" name="TextBox 22">
              <a:extLst>
                <a:ext uri="{FF2B5EF4-FFF2-40B4-BE49-F238E27FC236}">
                  <a16:creationId xmlns:a16="http://schemas.microsoft.com/office/drawing/2014/main" id="{FB63B399-4514-434A-8535-675B5764962E}"/>
                </a:ext>
              </a:extLst>
            </p:cNvPr>
            <p:cNvSpPr txBox="1"/>
            <p:nvPr/>
          </p:nvSpPr>
          <p:spPr>
            <a:xfrm>
              <a:off x="0" y="-38100"/>
              <a:ext cx="9597" cy="227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965FB372-BB22-45B1-B4C5-ADB4716D78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87136" y="3984371"/>
            <a:ext cx="5475914" cy="80486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rgbClr val="092140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Insert text here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text here </a:t>
            </a:r>
          </a:p>
          <a:p>
            <a:pPr lvl="0"/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6709690C-407F-4967-9070-E422916259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9186" y="4050641"/>
            <a:ext cx="3494139" cy="639762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ts val="3191"/>
              </a:lnSpc>
              <a:buNone/>
              <a:defRPr lang="en-US" sz="2799" kern="1200" dirty="0">
                <a:solidFill>
                  <a:srgbClr val="FFFFFF"/>
                </a:solidFill>
                <a:latin typeface="Montserrat Bold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ACCB94E1-CB59-4982-A3B4-2A811CDCB4A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33092" y="6232365"/>
            <a:ext cx="3500708" cy="639762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ts val="3191"/>
              </a:lnSpc>
              <a:buNone/>
              <a:defRPr lang="en-US" sz="2799" kern="1200" dirty="0">
                <a:solidFill>
                  <a:srgbClr val="FFFFFF"/>
                </a:solidFill>
                <a:latin typeface="Montserrat Bold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E2E60DB-A6ED-467F-A3A6-6284DBEC02F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00582" y="8427959"/>
            <a:ext cx="3500708" cy="639762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ts val="3191"/>
              </a:lnSpc>
              <a:buNone/>
              <a:defRPr lang="en-US" sz="2799" kern="1200" dirty="0">
                <a:solidFill>
                  <a:srgbClr val="FFFFFF"/>
                </a:solidFill>
                <a:latin typeface="Montserrat Bold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F0EF3C66-C4FE-4F9C-92C3-FEAF6401F68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587136" y="6160815"/>
            <a:ext cx="5486400" cy="80486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rgbClr val="092140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Insert text here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text here </a:t>
            </a:r>
          </a:p>
          <a:p>
            <a:pPr lvl="0"/>
            <a:endParaRPr lang="en-US" dirty="0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5DEAC791-62B6-4808-A40C-14040655DDD5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587136" y="8427959"/>
            <a:ext cx="5486400" cy="80486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rgbClr val="092140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Insert text here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text here </a:t>
            </a:r>
          </a:p>
          <a:p>
            <a:pPr lvl="0"/>
            <a:endParaRPr lang="en-US" dirty="0"/>
          </a:p>
        </p:txBody>
      </p:sp>
      <p:sp>
        <p:nvSpPr>
          <p:cNvPr id="59" name="Freeform 9">
            <a:extLst>
              <a:ext uri="{FF2B5EF4-FFF2-40B4-BE49-F238E27FC236}">
                <a16:creationId xmlns:a16="http://schemas.microsoft.com/office/drawing/2014/main" id="{57256AD9-86C4-4799-9BBE-A7013433BA15}"/>
              </a:ext>
            </a:extLst>
          </p:cNvPr>
          <p:cNvSpPr/>
          <p:nvPr userDrawn="1"/>
        </p:nvSpPr>
        <p:spPr>
          <a:xfrm>
            <a:off x="690349" y="208656"/>
            <a:ext cx="2608463" cy="1292817"/>
          </a:xfrm>
          <a:custGeom>
            <a:avLst/>
            <a:gdLst/>
            <a:ahLst/>
            <a:cxnLst/>
            <a:rect l="l" t="t" r="r" b="b"/>
            <a:pathLst>
              <a:path w="2999130" h="1483073">
                <a:moveTo>
                  <a:pt x="0" y="0"/>
                </a:moveTo>
                <a:lnTo>
                  <a:pt x="2999130" y="0"/>
                </a:lnTo>
                <a:lnTo>
                  <a:pt x="2999130" y="1483072"/>
                </a:lnTo>
                <a:lnTo>
                  <a:pt x="0" y="1483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296" r="-30895"/>
            </a:stretch>
          </a:blipFill>
        </p:spPr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FBDC841-121B-41BF-966C-4C38D35AE25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200" y="1889105"/>
            <a:ext cx="4648200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ts val="3191"/>
              </a:lnSpc>
              <a:buNone/>
              <a:defRPr lang="en-US" sz="4800" kern="1200" dirty="0">
                <a:solidFill>
                  <a:srgbClr val="092140"/>
                </a:solidFill>
                <a:latin typeface="Montserrat Bold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>
            <a:extLst>
              <a:ext uri="{FF2B5EF4-FFF2-40B4-BE49-F238E27FC236}">
                <a16:creationId xmlns:a16="http://schemas.microsoft.com/office/drawing/2014/main" id="{63B13546-32A3-4CE1-AEE7-734E7CAD1B4D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314" r="-36629" b="-18314"/>
            </a:stretch>
          </a:blipFill>
        </p:spPr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41DC08-495F-4FC0-8AB8-BD3286EBD137}"/>
              </a:ext>
            </a:extLst>
          </p:cNvPr>
          <p:cNvSpPr txBox="1"/>
          <p:nvPr userDrawn="1"/>
        </p:nvSpPr>
        <p:spPr>
          <a:xfrm>
            <a:off x="1028700" y="4518786"/>
            <a:ext cx="6328889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8"/>
              </a:lnSpc>
            </a:pPr>
            <a:r>
              <a:rPr lang="en-US" sz="8800" dirty="0">
                <a:solidFill>
                  <a:srgbClr val="092140"/>
                </a:solidFill>
                <a:latin typeface="Gotham 1"/>
              </a:rPr>
              <a:t>Thank you!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1E09C317-4D62-49FD-82D3-86078D71E18D}"/>
              </a:ext>
            </a:extLst>
          </p:cNvPr>
          <p:cNvGrpSpPr/>
          <p:nvPr userDrawn="1"/>
        </p:nvGrpSpPr>
        <p:grpSpPr>
          <a:xfrm rot="-5400000">
            <a:off x="5974853" y="4499779"/>
            <a:ext cx="138729" cy="2626742"/>
            <a:chOff x="0" y="0"/>
            <a:chExt cx="31677" cy="599792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039E46F-F025-4389-ABE0-0CD5509061A9}"/>
                </a:ext>
              </a:extLst>
            </p:cNvPr>
            <p:cNvSpPr/>
            <p:nvPr/>
          </p:nvSpPr>
          <p:spPr>
            <a:xfrm>
              <a:off x="0" y="0"/>
              <a:ext cx="31677" cy="599792"/>
            </a:xfrm>
            <a:custGeom>
              <a:avLst/>
              <a:gdLst/>
              <a:ahLst/>
              <a:cxnLst/>
              <a:rect l="l" t="t" r="r" b="b"/>
              <a:pathLst>
                <a:path w="31677" h="599792">
                  <a:moveTo>
                    <a:pt x="0" y="0"/>
                  </a:moveTo>
                  <a:lnTo>
                    <a:pt x="31677" y="0"/>
                  </a:lnTo>
                  <a:lnTo>
                    <a:pt x="31677" y="599792"/>
                  </a:lnTo>
                  <a:lnTo>
                    <a:pt x="0" y="599792"/>
                  </a:lnTo>
                  <a:close/>
                </a:path>
              </a:pathLst>
            </a:custGeom>
            <a:solidFill>
              <a:srgbClr val="840032"/>
            </a:solidFill>
          </p:spPr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C2BB67AD-AF66-46C9-96BA-8AD1A1F29268}"/>
                </a:ext>
              </a:extLst>
            </p:cNvPr>
            <p:cNvSpPr txBox="1"/>
            <p:nvPr/>
          </p:nvSpPr>
          <p:spPr>
            <a:xfrm>
              <a:off x="0" y="-38100"/>
              <a:ext cx="31677" cy="637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7">
            <a:extLst>
              <a:ext uri="{FF2B5EF4-FFF2-40B4-BE49-F238E27FC236}">
                <a16:creationId xmlns:a16="http://schemas.microsoft.com/office/drawing/2014/main" id="{3964335D-38A4-43D9-AF01-9FD8F8023D47}"/>
              </a:ext>
            </a:extLst>
          </p:cNvPr>
          <p:cNvSpPr/>
          <p:nvPr userDrawn="1"/>
        </p:nvSpPr>
        <p:spPr>
          <a:xfrm>
            <a:off x="1028700" y="754089"/>
            <a:ext cx="2999130" cy="1483073"/>
          </a:xfrm>
          <a:custGeom>
            <a:avLst/>
            <a:gdLst/>
            <a:ahLst/>
            <a:cxnLst/>
            <a:rect l="l" t="t" r="r" b="b"/>
            <a:pathLst>
              <a:path w="2999130" h="1483073">
                <a:moveTo>
                  <a:pt x="0" y="0"/>
                </a:moveTo>
                <a:lnTo>
                  <a:pt x="2999130" y="0"/>
                </a:lnTo>
                <a:lnTo>
                  <a:pt x="2999130" y="1483073"/>
                </a:lnTo>
                <a:lnTo>
                  <a:pt x="0" y="14830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296" r="-30895"/>
            </a:stretch>
          </a:blipFill>
        </p:spPr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B13E8288-04A7-48DF-B536-5C89226F0A9D}"/>
              </a:ext>
            </a:extLst>
          </p:cNvPr>
          <p:cNvGrpSpPr/>
          <p:nvPr userDrawn="1"/>
        </p:nvGrpSpPr>
        <p:grpSpPr>
          <a:xfrm>
            <a:off x="13944600" y="7980415"/>
            <a:ext cx="3314700" cy="1125485"/>
            <a:chOff x="0" y="0"/>
            <a:chExt cx="5038496" cy="1703847"/>
          </a:xfrm>
        </p:grpSpPr>
        <p:sp>
          <p:nvSpPr>
            <p:cNvPr id="11" name="Freeform 9">
              <a:hlinkClick r:id="rId4" tooltip="https://www.youtube.com/c/GHIAUB"/>
              <a:extLst>
                <a:ext uri="{FF2B5EF4-FFF2-40B4-BE49-F238E27FC236}">
                  <a16:creationId xmlns:a16="http://schemas.microsoft.com/office/drawing/2014/main" id="{664BB3A4-A041-4D55-BBC7-08016F05024D}"/>
                </a:ext>
              </a:extLst>
            </p:cNvPr>
            <p:cNvSpPr/>
            <p:nvPr/>
          </p:nvSpPr>
          <p:spPr>
            <a:xfrm>
              <a:off x="182317" y="69735"/>
              <a:ext cx="1008420" cy="806736"/>
            </a:xfrm>
            <a:custGeom>
              <a:avLst/>
              <a:gdLst/>
              <a:ahLst/>
              <a:cxnLst/>
              <a:rect l="l" t="t" r="r" b="b"/>
              <a:pathLst>
                <a:path w="1008420" h="806736">
                  <a:moveTo>
                    <a:pt x="0" y="0"/>
                  </a:moveTo>
                  <a:lnTo>
                    <a:pt x="1008420" y="0"/>
                  </a:lnTo>
                  <a:lnTo>
                    <a:pt x="1008420" y="806736"/>
                  </a:lnTo>
                  <a:lnTo>
                    <a:pt x="0" y="806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0">
              <a:hlinkClick r:id="rId7" tooltip="https://www.facebook.com/ghiaub"/>
              <a:extLst>
                <a:ext uri="{FF2B5EF4-FFF2-40B4-BE49-F238E27FC236}">
                  <a16:creationId xmlns:a16="http://schemas.microsoft.com/office/drawing/2014/main" id="{3DC2BB45-56EF-4784-85ED-2478C10AA41F}"/>
                </a:ext>
              </a:extLst>
            </p:cNvPr>
            <p:cNvSpPr/>
            <p:nvPr/>
          </p:nvSpPr>
          <p:spPr>
            <a:xfrm>
              <a:off x="4477196" y="89815"/>
              <a:ext cx="421616" cy="766575"/>
            </a:xfrm>
            <a:custGeom>
              <a:avLst/>
              <a:gdLst/>
              <a:ahLst/>
              <a:cxnLst/>
              <a:rect l="l" t="t" r="r" b="b"/>
              <a:pathLst>
                <a:path w="421616" h="766575">
                  <a:moveTo>
                    <a:pt x="0" y="0"/>
                  </a:moveTo>
                  <a:lnTo>
                    <a:pt x="421616" y="0"/>
                  </a:lnTo>
                  <a:lnTo>
                    <a:pt x="421616" y="766576"/>
                  </a:lnTo>
                  <a:lnTo>
                    <a:pt x="0" y="766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A0E94275-A593-4698-8CED-386B621F4A49}"/>
                </a:ext>
              </a:extLst>
            </p:cNvPr>
            <p:cNvSpPr/>
            <p:nvPr/>
          </p:nvSpPr>
          <p:spPr>
            <a:xfrm>
              <a:off x="0" y="1030959"/>
              <a:ext cx="5038496" cy="0"/>
            </a:xfrm>
            <a:prstGeom prst="line">
              <a:avLst/>
            </a:prstGeom>
            <a:ln w="35468" cap="rnd">
              <a:solidFill>
                <a:srgbClr val="09214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Freeform 12">
              <a:hlinkClick r:id="rId10" tooltip="https://www.linkedin.com/company/ghiaub"/>
              <a:extLst>
                <a:ext uri="{FF2B5EF4-FFF2-40B4-BE49-F238E27FC236}">
                  <a16:creationId xmlns:a16="http://schemas.microsoft.com/office/drawing/2014/main" id="{3415AB01-DE1B-46B2-B6D6-1E08B86E1F60}"/>
                </a:ext>
              </a:extLst>
            </p:cNvPr>
            <p:cNvSpPr/>
            <p:nvPr/>
          </p:nvSpPr>
          <p:spPr>
            <a:xfrm>
              <a:off x="1436024" y="0"/>
              <a:ext cx="866431" cy="866431"/>
            </a:xfrm>
            <a:custGeom>
              <a:avLst/>
              <a:gdLst/>
              <a:ahLst/>
              <a:cxnLst/>
              <a:rect l="l" t="t" r="r" b="b"/>
              <a:pathLst>
                <a:path w="866431" h="866431">
                  <a:moveTo>
                    <a:pt x="0" y="0"/>
                  </a:moveTo>
                  <a:lnTo>
                    <a:pt x="866430" y="0"/>
                  </a:lnTo>
                  <a:lnTo>
                    <a:pt x="866430" y="866431"/>
                  </a:lnTo>
                  <a:lnTo>
                    <a:pt x="0" y="866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5" name="Freeform 13">
              <a:hlinkClick r:id="rId13" tooltip="https://www.instagram.com/ghiaub/"/>
              <a:extLst>
                <a:ext uri="{FF2B5EF4-FFF2-40B4-BE49-F238E27FC236}">
                  <a16:creationId xmlns:a16="http://schemas.microsoft.com/office/drawing/2014/main" id="{1036ED45-FC19-4BAD-8D55-1392C66BE7CC}"/>
                </a:ext>
              </a:extLst>
            </p:cNvPr>
            <p:cNvSpPr/>
            <p:nvPr/>
          </p:nvSpPr>
          <p:spPr>
            <a:xfrm>
              <a:off x="2547741" y="69735"/>
              <a:ext cx="806736" cy="806736"/>
            </a:xfrm>
            <a:custGeom>
              <a:avLst/>
              <a:gdLst/>
              <a:ahLst/>
              <a:cxnLst/>
              <a:rect l="l" t="t" r="r" b="b"/>
              <a:pathLst>
                <a:path w="806736" h="806736">
                  <a:moveTo>
                    <a:pt x="0" y="0"/>
                  </a:moveTo>
                  <a:lnTo>
                    <a:pt x="806736" y="0"/>
                  </a:lnTo>
                  <a:lnTo>
                    <a:pt x="806736" y="806736"/>
                  </a:lnTo>
                  <a:lnTo>
                    <a:pt x="0" y="806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6533E99-22F8-401C-A87B-56F27DF0B356}"/>
                </a:ext>
              </a:extLst>
            </p:cNvPr>
            <p:cNvSpPr/>
            <p:nvPr/>
          </p:nvSpPr>
          <p:spPr>
            <a:xfrm>
              <a:off x="3525009" y="122339"/>
              <a:ext cx="824287" cy="824287"/>
            </a:xfrm>
            <a:custGeom>
              <a:avLst/>
              <a:gdLst/>
              <a:ahLst/>
              <a:cxnLst/>
              <a:rect l="l" t="t" r="r" b="b"/>
              <a:pathLst>
                <a:path w="824287" h="824287">
                  <a:moveTo>
                    <a:pt x="0" y="0"/>
                  </a:moveTo>
                  <a:lnTo>
                    <a:pt x="824287" y="0"/>
                  </a:lnTo>
                  <a:lnTo>
                    <a:pt x="824287" y="824287"/>
                  </a:lnTo>
                  <a:lnTo>
                    <a:pt x="0" y="824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4A47C857-6014-44E8-9AE5-B0FB21B8977C}"/>
                </a:ext>
              </a:extLst>
            </p:cNvPr>
            <p:cNvSpPr txBox="1"/>
            <p:nvPr/>
          </p:nvSpPr>
          <p:spPr>
            <a:xfrm>
              <a:off x="1794463" y="1308710"/>
              <a:ext cx="1449571" cy="395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35"/>
                </a:lnSpc>
                <a:spcBef>
                  <a:spcPct val="0"/>
                </a:spcBef>
              </a:pPr>
              <a:r>
                <a:rPr lang="en-US" sz="1810">
                  <a:solidFill>
                    <a:srgbClr val="092140"/>
                  </a:solidFill>
                  <a:latin typeface="Roboto"/>
                </a:rPr>
                <a:t>@ghiaub</a:t>
              </a:r>
            </a:p>
          </p:txBody>
        </p:sp>
      </p:grpSp>
      <p:sp>
        <p:nvSpPr>
          <p:cNvPr id="18" name="TextBox 16">
            <a:extLst>
              <a:ext uri="{FF2B5EF4-FFF2-40B4-BE49-F238E27FC236}">
                <a16:creationId xmlns:a16="http://schemas.microsoft.com/office/drawing/2014/main" id="{48FE27DE-3BA2-482A-B539-4D7396F0E46D}"/>
              </a:ext>
            </a:extLst>
          </p:cNvPr>
          <p:cNvSpPr txBox="1"/>
          <p:nvPr userDrawn="1"/>
        </p:nvSpPr>
        <p:spPr>
          <a:xfrm>
            <a:off x="14510547" y="7401463"/>
            <a:ext cx="2220295" cy="34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000" dirty="0">
                <a:solidFill>
                  <a:srgbClr val="092140"/>
                </a:solidFill>
                <a:latin typeface="Aileron"/>
              </a:rPr>
              <a:t>Follow us for more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6" r:id="rId2"/>
    <p:sldLayoutId id="2147483660" r:id="rId3"/>
    <p:sldLayoutId id="2147483650" r:id="rId4"/>
    <p:sldLayoutId id="2147483651" r:id="rId5"/>
    <p:sldLayoutId id="2147483653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883F-15D7-470A-86D0-C3105611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308AE-5664-4867-BBEE-8F738A2AB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792DB-F26D-4E82-B852-20263D742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5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4B11-0F30-4941-BF55-9420D19F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30AFF-8A97-4789-9738-6D6F7D9C5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D39391D-5A2C-4F10-A303-0041A3E030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12696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B217-6CF7-4108-ADD7-BE06914A2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8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767BAAC-7B72-42F1-89DC-0C922D7A66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820458-8AA3-42E7-9D2E-DC858D002C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87D563-5C00-4564-992C-78FB05A2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D055A-802E-4116-9573-614E42F8F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8B4CB8-D49D-48D2-B9DF-45EB470A7C68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D70075-1467-435F-AE0A-C4EC2A09D91D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479BB3-7CA8-4C4A-BEC8-09400F0E8BB0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5CBBB-F0E3-4DD2-8CA1-DB6B9512E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9C7E2-4A45-40D5-AF0C-2842811E3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C9F56-F085-4A40-B5BB-C7164418EAD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D2B66-54F4-482B-B2F8-07FB934EAA4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5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645BE0-2AD8-41F4-A796-DDF3B753C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58C08-17C9-4EF3-AEC9-B9031372B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EC782-C4A9-4D0F-B5B0-C199175B360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CCD7C-CFFC-49C4-9B61-40A14183436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C97986-8922-4B87-AA2C-A3586FD8D4AE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983F8C-B5EB-405B-9C3C-5D887E08BE7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A7F19F-E668-4042-A7D8-8B4204CBF53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5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291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Montserrat Bold</vt:lpstr>
      <vt:lpstr>Roboto</vt:lpstr>
      <vt:lpstr>Montserrat</vt:lpstr>
      <vt:lpstr>Calibri</vt:lpstr>
      <vt:lpstr>Gotham 1</vt:lpstr>
      <vt:lpstr>Aileron</vt:lpstr>
      <vt:lpstr>Gotham 2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GHI PPT template - To be used</dc:title>
  <dc:creator>Lea Sassine</dc:creator>
  <cp:lastModifiedBy>Lea Sassine</cp:lastModifiedBy>
  <cp:revision>7</cp:revision>
  <dcterms:created xsi:type="dcterms:W3CDTF">2006-08-16T00:00:00Z</dcterms:created>
  <dcterms:modified xsi:type="dcterms:W3CDTF">2024-03-13T08:42:05Z</dcterms:modified>
  <dc:identifier>DAF8GNtlRoM</dc:identifier>
</cp:coreProperties>
</file>